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59" r:id="rId7"/>
    <p:sldId id="260" r:id="rId8"/>
    <p:sldId id="261" r:id="rId9"/>
    <p:sldId id="264" r:id="rId10"/>
    <p:sldId id="266" r:id="rId11"/>
    <p:sldId id="262" r:id="rId12"/>
    <p:sldId id="270" r:id="rId13"/>
    <p:sldId id="271" r:id="rId14"/>
    <p:sldId id="269" r:id="rId15"/>
    <p:sldId id="272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63" r:id="rId33"/>
    <p:sldId id="273" r:id="rId34"/>
    <p:sldId id="268" r:id="rId35"/>
    <p:sldId id="274" r:id="rId36"/>
    <p:sldId id="279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60"/>
  </p:normalViewPr>
  <p:slideViewPr>
    <p:cSldViewPr>
      <p:cViewPr>
        <p:scale>
          <a:sx n="75" d="100"/>
          <a:sy n="75" d="100"/>
        </p:scale>
        <p:origin x="-147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B2C2CA-342C-45AE-96FE-531347A59135}" type="doc">
      <dgm:prSet loTypeId="urn:microsoft.com/office/officeart/2005/8/layout/cycle3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9D0F3E4C-3175-4559-B1EC-0DC3D3DE436B}">
      <dgm:prSet phldrT="[Texto]"/>
      <dgm:spPr/>
      <dgm:t>
        <a:bodyPr/>
        <a:lstStyle/>
        <a:p>
          <a:r>
            <a:rPr lang="es-MX" dirty="0" smtClean="0"/>
            <a:t>Planeación</a:t>
          </a:r>
          <a:endParaRPr lang="es-MX" dirty="0"/>
        </a:p>
      </dgm:t>
    </dgm:pt>
    <dgm:pt modelId="{3734811A-FF4B-4772-B147-D0AB48AE8269}" type="parTrans" cxnId="{D5A9B26A-5872-43A4-A3B7-D11BCE828F3A}">
      <dgm:prSet/>
      <dgm:spPr/>
      <dgm:t>
        <a:bodyPr/>
        <a:lstStyle/>
        <a:p>
          <a:endParaRPr lang="es-MX"/>
        </a:p>
      </dgm:t>
    </dgm:pt>
    <dgm:pt modelId="{5A04D884-7286-49A8-A320-242D458EB616}" type="sibTrans" cxnId="{D5A9B26A-5872-43A4-A3B7-D11BCE828F3A}">
      <dgm:prSet/>
      <dgm:spPr/>
      <dgm:t>
        <a:bodyPr/>
        <a:lstStyle/>
        <a:p>
          <a:endParaRPr lang="es-MX"/>
        </a:p>
      </dgm:t>
    </dgm:pt>
    <dgm:pt modelId="{FF7D3E58-E867-4F24-9C67-2BD3B049D2B0}">
      <dgm:prSet phldrT="[Texto]"/>
      <dgm:spPr/>
      <dgm:t>
        <a:bodyPr/>
        <a:lstStyle/>
        <a:p>
          <a:r>
            <a:rPr lang="es-MX" dirty="0" err="1" smtClean="0"/>
            <a:t>Presupuestación</a:t>
          </a:r>
          <a:r>
            <a:rPr lang="es-MX" dirty="0" smtClean="0"/>
            <a:t> </a:t>
          </a:r>
          <a:endParaRPr lang="es-MX" dirty="0"/>
        </a:p>
      </dgm:t>
    </dgm:pt>
    <dgm:pt modelId="{2EE22588-A2DE-4542-B4F4-F8DF3902C62F}" type="parTrans" cxnId="{4D1B5D49-FFBB-46FC-919C-7E96A5490CF5}">
      <dgm:prSet/>
      <dgm:spPr/>
      <dgm:t>
        <a:bodyPr/>
        <a:lstStyle/>
        <a:p>
          <a:endParaRPr lang="es-MX"/>
        </a:p>
      </dgm:t>
    </dgm:pt>
    <dgm:pt modelId="{8ED5FB64-7B3C-4029-8CEC-0238676503BF}" type="sibTrans" cxnId="{4D1B5D49-FFBB-46FC-919C-7E96A5490CF5}">
      <dgm:prSet/>
      <dgm:spPr/>
      <dgm:t>
        <a:bodyPr/>
        <a:lstStyle/>
        <a:p>
          <a:endParaRPr lang="es-MX"/>
        </a:p>
      </dgm:t>
    </dgm:pt>
    <dgm:pt modelId="{85F6741A-6198-4DB0-A1D3-2A8E82C0E2BF}">
      <dgm:prSet phldrT="[Texto]"/>
      <dgm:spPr/>
      <dgm:t>
        <a:bodyPr/>
        <a:lstStyle/>
        <a:p>
          <a:r>
            <a:rPr lang="es-MX" dirty="0" smtClean="0"/>
            <a:t>Dirección y Ejecución</a:t>
          </a:r>
          <a:endParaRPr lang="es-MX" dirty="0"/>
        </a:p>
      </dgm:t>
    </dgm:pt>
    <dgm:pt modelId="{453BD61D-7027-4537-8CF8-D873283B268E}" type="parTrans" cxnId="{F4283BDC-D7BD-42E9-ABC8-26A9309731A5}">
      <dgm:prSet/>
      <dgm:spPr/>
      <dgm:t>
        <a:bodyPr/>
        <a:lstStyle/>
        <a:p>
          <a:endParaRPr lang="es-MX"/>
        </a:p>
      </dgm:t>
    </dgm:pt>
    <dgm:pt modelId="{FB4F59EF-E233-4C59-A9E1-F0C5EBABA0B5}" type="sibTrans" cxnId="{F4283BDC-D7BD-42E9-ABC8-26A9309731A5}">
      <dgm:prSet/>
      <dgm:spPr/>
      <dgm:t>
        <a:bodyPr/>
        <a:lstStyle/>
        <a:p>
          <a:endParaRPr lang="es-MX"/>
        </a:p>
      </dgm:t>
    </dgm:pt>
    <dgm:pt modelId="{E5BD3A1D-3516-40A5-94C9-F00590045798}">
      <dgm:prSet phldrT="[Texto]"/>
      <dgm:spPr/>
      <dgm:t>
        <a:bodyPr/>
        <a:lstStyle/>
        <a:p>
          <a:r>
            <a:rPr lang="es-MX" dirty="0" smtClean="0"/>
            <a:t>Control</a:t>
          </a:r>
          <a:endParaRPr lang="es-MX" dirty="0"/>
        </a:p>
      </dgm:t>
    </dgm:pt>
    <dgm:pt modelId="{F8195B27-E066-4582-B985-9870298B0BED}" type="parTrans" cxnId="{227C74B7-98B9-480F-A245-94DFCF44622D}">
      <dgm:prSet/>
      <dgm:spPr/>
      <dgm:t>
        <a:bodyPr/>
        <a:lstStyle/>
        <a:p>
          <a:endParaRPr lang="es-MX"/>
        </a:p>
      </dgm:t>
    </dgm:pt>
    <dgm:pt modelId="{45BD9D39-76C5-4B19-B074-D23F4B50C2A7}" type="sibTrans" cxnId="{227C74B7-98B9-480F-A245-94DFCF44622D}">
      <dgm:prSet/>
      <dgm:spPr/>
      <dgm:t>
        <a:bodyPr/>
        <a:lstStyle/>
        <a:p>
          <a:endParaRPr lang="es-MX"/>
        </a:p>
      </dgm:t>
    </dgm:pt>
    <dgm:pt modelId="{F5C6CF80-BB73-4D11-9765-3E24A4231BE0}">
      <dgm:prSet phldrT="[Texto]"/>
      <dgm:spPr/>
      <dgm:t>
        <a:bodyPr/>
        <a:lstStyle/>
        <a:p>
          <a:r>
            <a:rPr lang="es-MX" dirty="0" smtClean="0"/>
            <a:t>Evaluación </a:t>
          </a:r>
          <a:endParaRPr lang="es-MX" dirty="0"/>
        </a:p>
      </dgm:t>
    </dgm:pt>
    <dgm:pt modelId="{9E6D3000-3D33-42AD-868D-CB3903DC760C}" type="parTrans" cxnId="{4FC5FAAF-94B9-443B-85BC-30A468F43881}">
      <dgm:prSet/>
      <dgm:spPr/>
      <dgm:t>
        <a:bodyPr/>
        <a:lstStyle/>
        <a:p>
          <a:endParaRPr lang="es-MX"/>
        </a:p>
      </dgm:t>
    </dgm:pt>
    <dgm:pt modelId="{F1EAD28F-89C2-4F12-B3BD-444AE3F8D028}" type="sibTrans" cxnId="{4FC5FAAF-94B9-443B-85BC-30A468F43881}">
      <dgm:prSet/>
      <dgm:spPr/>
      <dgm:t>
        <a:bodyPr/>
        <a:lstStyle/>
        <a:p>
          <a:endParaRPr lang="es-MX"/>
        </a:p>
      </dgm:t>
    </dgm:pt>
    <dgm:pt modelId="{E248F5CA-D28A-4BC1-B75D-1A2F0DEF241F}" type="pres">
      <dgm:prSet presAssocID="{A7B2C2CA-342C-45AE-96FE-531347A591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DD5B93C-592F-4BAE-AFEF-073CB4DC5523}" type="pres">
      <dgm:prSet presAssocID="{A7B2C2CA-342C-45AE-96FE-531347A59135}" presName="cycle" presStyleCnt="0"/>
      <dgm:spPr/>
    </dgm:pt>
    <dgm:pt modelId="{CEB54ECA-BEC1-4007-AF31-5803413FB415}" type="pres">
      <dgm:prSet presAssocID="{9D0F3E4C-3175-4559-B1EC-0DC3D3DE436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0B344C-2309-4771-BA55-2D83FE9D5CF0}" type="pres">
      <dgm:prSet presAssocID="{5A04D884-7286-49A8-A320-242D458EB616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8950C6D9-22D2-4765-9D37-CF5095B23BC5}" type="pres">
      <dgm:prSet presAssocID="{FF7D3E58-E867-4F24-9C67-2BD3B049D2B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DE7EE13-BE34-4814-9D79-A02F9DC1E605}" type="pres">
      <dgm:prSet presAssocID="{85F6741A-6198-4DB0-A1D3-2A8E82C0E2BF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209CD6-95C8-4B80-A699-AEBEE3F484E0}" type="pres">
      <dgm:prSet presAssocID="{E5BD3A1D-3516-40A5-94C9-F00590045798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FE678F-1685-456B-B59A-0DDB4CDD3CDA}" type="pres">
      <dgm:prSet presAssocID="{F5C6CF80-BB73-4D11-9765-3E24A4231BE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D54D5F3-5FC9-4E83-A071-15393BC991C6}" type="presOf" srcId="{E5BD3A1D-3516-40A5-94C9-F00590045798}" destId="{AB209CD6-95C8-4B80-A699-AEBEE3F484E0}" srcOrd="0" destOrd="0" presId="urn:microsoft.com/office/officeart/2005/8/layout/cycle3"/>
    <dgm:cxn modelId="{27A6BEA8-7E65-4DE7-B76A-E68317A1C5F5}" type="presOf" srcId="{85F6741A-6198-4DB0-A1D3-2A8E82C0E2BF}" destId="{9DE7EE13-BE34-4814-9D79-A02F9DC1E605}" srcOrd="0" destOrd="0" presId="urn:microsoft.com/office/officeart/2005/8/layout/cycle3"/>
    <dgm:cxn modelId="{C34BD0E4-204F-4D80-8204-B6562C0D6B97}" type="presOf" srcId="{F5C6CF80-BB73-4D11-9765-3E24A4231BE0}" destId="{A1FE678F-1685-456B-B59A-0DDB4CDD3CDA}" srcOrd="0" destOrd="0" presId="urn:microsoft.com/office/officeart/2005/8/layout/cycle3"/>
    <dgm:cxn modelId="{F4283BDC-D7BD-42E9-ABC8-26A9309731A5}" srcId="{A7B2C2CA-342C-45AE-96FE-531347A59135}" destId="{85F6741A-6198-4DB0-A1D3-2A8E82C0E2BF}" srcOrd="2" destOrd="0" parTransId="{453BD61D-7027-4537-8CF8-D873283B268E}" sibTransId="{FB4F59EF-E233-4C59-A9E1-F0C5EBABA0B5}"/>
    <dgm:cxn modelId="{5D362911-6124-4619-85E0-76443AFC847D}" type="presOf" srcId="{A7B2C2CA-342C-45AE-96FE-531347A59135}" destId="{E248F5CA-D28A-4BC1-B75D-1A2F0DEF241F}" srcOrd="0" destOrd="0" presId="urn:microsoft.com/office/officeart/2005/8/layout/cycle3"/>
    <dgm:cxn modelId="{4FC5FAAF-94B9-443B-85BC-30A468F43881}" srcId="{A7B2C2CA-342C-45AE-96FE-531347A59135}" destId="{F5C6CF80-BB73-4D11-9765-3E24A4231BE0}" srcOrd="4" destOrd="0" parTransId="{9E6D3000-3D33-42AD-868D-CB3903DC760C}" sibTransId="{F1EAD28F-89C2-4F12-B3BD-444AE3F8D028}"/>
    <dgm:cxn modelId="{0DC6B673-24B8-43B6-B42F-764D44560D0F}" type="presOf" srcId="{5A04D884-7286-49A8-A320-242D458EB616}" destId="{BA0B344C-2309-4771-BA55-2D83FE9D5CF0}" srcOrd="0" destOrd="0" presId="urn:microsoft.com/office/officeart/2005/8/layout/cycle3"/>
    <dgm:cxn modelId="{D5A9B26A-5872-43A4-A3B7-D11BCE828F3A}" srcId="{A7B2C2CA-342C-45AE-96FE-531347A59135}" destId="{9D0F3E4C-3175-4559-B1EC-0DC3D3DE436B}" srcOrd="0" destOrd="0" parTransId="{3734811A-FF4B-4772-B147-D0AB48AE8269}" sibTransId="{5A04D884-7286-49A8-A320-242D458EB616}"/>
    <dgm:cxn modelId="{227C74B7-98B9-480F-A245-94DFCF44622D}" srcId="{A7B2C2CA-342C-45AE-96FE-531347A59135}" destId="{E5BD3A1D-3516-40A5-94C9-F00590045798}" srcOrd="3" destOrd="0" parTransId="{F8195B27-E066-4582-B985-9870298B0BED}" sibTransId="{45BD9D39-76C5-4B19-B074-D23F4B50C2A7}"/>
    <dgm:cxn modelId="{AE476FC1-3BE3-4F07-AC24-2C3DF05EE96C}" type="presOf" srcId="{FF7D3E58-E867-4F24-9C67-2BD3B049D2B0}" destId="{8950C6D9-22D2-4765-9D37-CF5095B23BC5}" srcOrd="0" destOrd="0" presId="urn:microsoft.com/office/officeart/2005/8/layout/cycle3"/>
    <dgm:cxn modelId="{4D1B5D49-FFBB-46FC-919C-7E96A5490CF5}" srcId="{A7B2C2CA-342C-45AE-96FE-531347A59135}" destId="{FF7D3E58-E867-4F24-9C67-2BD3B049D2B0}" srcOrd="1" destOrd="0" parTransId="{2EE22588-A2DE-4542-B4F4-F8DF3902C62F}" sibTransId="{8ED5FB64-7B3C-4029-8CEC-0238676503BF}"/>
    <dgm:cxn modelId="{E763AE99-EAF6-4FA6-9B66-4D33B2B3609B}" type="presOf" srcId="{9D0F3E4C-3175-4559-B1EC-0DC3D3DE436B}" destId="{CEB54ECA-BEC1-4007-AF31-5803413FB415}" srcOrd="0" destOrd="0" presId="urn:microsoft.com/office/officeart/2005/8/layout/cycle3"/>
    <dgm:cxn modelId="{ED7775BF-E9F4-4EB3-A78F-8DB49DF76BA1}" type="presParOf" srcId="{E248F5CA-D28A-4BC1-B75D-1A2F0DEF241F}" destId="{8DD5B93C-592F-4BAE-AFEF-073CB4DC5523}" srcOrd="0" destOrd="0" presId="urn:microsoft.com/office/officeart/2005/8/layout/cycle3"/>
    <dgm:cxn modelId="{BB326D3A-8BA9-4414-A8E7-0BD6214DE6CC}" type="presParOf" srcId="{8DD5B93C-592F-4BAE-AFEF-073CB4DC5523}" destId="{CEB54ECA-BEC1-4007-AF31-5803413FB415}" srcOrd="0" destOrd="0" presId="urn:microsoft.com/office/officeart/2005/8/layout/cycle3"/>
    <dgm:cxn modelId="{DF7FB79B-5019-495A-B4F6-20CFABA2FE2F}" type="presParOf" srcId="{8DD5B93C-592F-4BAE-AFEF-073CB4DC5523}" destId="{BA0B344C-2309-4771-BA55-2D83FE9D5CF0}" srcOrd="1" destOrd="0" presId="urn:microsoft.com/office/officeart/2005/8/layout/cycle3"/>
    <dgm:cxn modelId="{B299FA18-1AC5-4111-A1E7-9CB2BC0BC470}" type="presParOf" srcId="{8DD5B93C-592F-4BAE-AFEF-073CB4DC5523}" destId="{8950C6D9-22D2-4765-9D37-CF5095B23BC5}" srcOrd="2" destOrd="0" presId="urn:microsoft.com/office/officeart/2005/8/layout/cycle3"/>
    <dgm:cxn modelId="{2DA630EA-B214-4EAB-835C-2C0283862745}" type="presParOf" srcId="{8DD5B93C-592F-4BAE-AFEF-073CB4DC5523}" destId="{9DE7EE13-BE34-4814-9D79-A02F9DC1E605}" srcOrd="3" destOrd="0" presId="urn:microsoft.com/office/officeart/2005/8/layout/cycle3"/>
    <dgm:cxn modelId="{A2F29CA1-1D02-41A2-AEDD-73AE9954B178}" type="presParOf" srcId="{8DD5B93C-592F-4BAE-AFEF-073CB4DC5523}" destId="{AB209CD6-95C8-4B80-A699-AEBEE3F484E0}" srcOrd="4" destOrd="0" presId="urn:microsoft.com/office/officeart/2005/8/layout/cycle3"/>
    <dgm:cxn modelId="{D9ADCD19-DEF6-41C3-A6D8-65D1CE5DBF19}" type="presParOf" srcId="{8DD5B93C-592F-4BAE-AFEF-073CB4DC5523}" destId="{A1FE678F-1685-456B-B59A-0DDB4CDD3CD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0A5FD3-5B27-49E4-A5E0-3403F2A2DB49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79BA00A9-755B-4133-B6CB-C1ADCD28A45B}">
      <dgm:prSet/>
      <dgm:spPr/>
      <dgm:t>
        <a:bodyPr/>
        <a:lstStyle/>
        <a:p>
          <a:pPr algn="just" rtl="0"/>
          <a:r>
            <a:rPr lang="es-ES" b="1" smtClean="0">
              <a:latin typeface="Book Antiqua" panose="02040602050305030304" pitchFamily="18" charset="0"/>
            </a:rPr>
            <a:t>I.-	</a:t>
          </a:r>
          <a:r>
            <a:rPr lang="es-ES_tradnl" smtClean="0">
              <a:latin typeface="Book Antiqua" panose="02040602050305030304" pitchFamily="18" charset="0"/>
            </a:rPr>
            <a:t>Los sujetos de responsabilidad administrativa en el servicio público;</a:t>
          </a:r>
          <a:endParaRPr lang="es-MX">
            <a:latin typeface="Book Antiqua" panose="02040602050305030304" pitchFamily="18" charset="0"/>
          </a:endParaRPr>
        </a:p>
      </dgm:t>
    </dgm:pt>
    <dgm:pt modelId="{2C5A8FC3-D6B5-4AC1-8B4A-C1FED7B70A64}" type="parTrans" cxnId="{1222CC4B-B365-42A2-9C73-FE126A7456A2}">
      <dgm:prSet/>
      <dgm:spPr/>
      <dgm:t>
        <a:bodyPr/>
        <a:lstStyle/>
        <a:p>
          <a:pPr algn="just"/>
          <a:endParaRPr lang="es-MX">
            <a:latin typeface="Book Antiqua" panose="02040602050305030304" pitchFamily="18" charset="0"/>
          </a:endParaRPr>
        </a:p>
      </dgm:t>
    </dgm:pt>
    <dgm:pt modelId="{A153DBAC-0708-4986-9650-7C2BD61D0A56}" type="sibTrans" cxnId="{1222CC4B-B365-42A2-9C73-FE126A7456A2}">
      <dgm:prSet/>
      <dgm:spPr/>
      <dgm:t>
        <a:bodyPr/>
        <a:lstStyle/>
        <a:p>
          <a:pPr algn="just"/>
          <a:endParaRPr lang="es-MX">
            <a:latin typeface="Book Antiqua" panose="02040602050305030304" pitchFamily="18" charset="0"/>
          </a:endParaRPr>
        </a:p>
      </dgm:t>
    </dgm:pt>
    <dgm:pt modelId="{81661435-3577-4F0B-931F-4A7E73CCE9ED}">
      <dgm:prSet/>
      <dgm:spPr/>
      <dgm:t>
        <a:bodyPr/>
        <a:lstStyle/>
        <a:p>
          <a:pPr algn="just" rtl="0"/>
          <a:r>
            <a:rPr lang="es-ES" b="1" dirty="0" smtClean="0">
              <a:latin typeface="Book Antiqua" panose="02040602050305030304" pitchFamily="18" charset="0"/>
            </a:rPr>
            <a:t>II.-	</a:t>
          </a:r>
          <a:r>
            <a:rPr lang="es-ES_tradnl" dirty="0" smtClean="0">
              <a:latin typeface="Book Antiqua" panose="02040602050305030304" pitchFamily="18" charset="0"/>
            </a:rPr>
            <a:t>Las obligaciones en el servicio público;</a:t>
          </a:r>
          <a:endParaRPr lang="es-MX" dirty="0">
            <a:latin typeface="Book Antiqua" panose="02040602050305030304" pitchFamily="18" charset="0"/>
          </a:endParaRPr>
        </a:p>
      </dgm:t>
    </dgm:pt>
    <dgm:pt modelId="{8D063C6B-4EE3-4F23-B6CE-FD53EB79D9F4}" type="parTrans" cxnId="{C15D6A21-1CE6-400E-85C8-9BCE7B2442FB}">
      <dgm:prSet/>
      <dgm:spPr/>
      <dgm:t>
        <a:bodyPr/>
        <a:lstStyle/>
        <a:p>
          <a:pPr algn="just"/>
          <a:endParaRPr lang="es-MX">
            <a:latin typeface="Book Antiqua" panose="02040602050305030304" pitchFamily="18" charset="0"/>
          </a:endParaRPr>
        </a:p>
      </dgm:t>
    </dgm:pt>
    <dgm:pt modelId="{42C369AB-0F21-47EB-A133-77817AECA3C2}" type="sibTrans" cxnId="{C15D6A21-1CE6-400E-85C8-9BCE7B2442FB}">
      <dgm:prSet/>
      <dgm:spPr/>
      <dgm:t>
        <a:bodyPr/>
        <a:lstStyle/>
        <a:p>
          <a:pPr algn="just"/>
          <a:endParaRPr lang="es-MX">
            <a:latin typeface="Book Antiqua" panose="02040602050305030304" pitchFamily="18" charset="0"/>
          </a:endParaRPr>
        </a:p>
      </dgm:t>
    </dgm:pt>
    <dgm:pt modelId="{52BF67CC-9DE8-4BFE-83C7-BE746DA6ACE6}">
      <dgm:prSet/>
      <dgm:spPr/>
      <dgm:t>
        <a:bodyPr/>
        <a:lstStyle/>
        <a:p>
          <a:pPr algn="just" rtl="0"/>
          <a:r>
            <a:rPr lang="es-ES" b="1" dirty="0" smtClean="0">
              <a:latin typeface="Book Antiqua" panose="02040602050305030304" pitchFamily="18" charset="0"/>
            </a:rPr>
            <a:t>III.-	</a:t>
          </a:r>
          <a:r>
            <a:rPr lang="es-ES_tradnl" dirty="0" smtClean="0">
              <a:latin typeface="Book Antiqua" panose="02040602050305030304" pitchFamily="18" charset="0"/>
            </a:rPr>
            <a:t>Las responsabilidades y sanciones administrativas en el servicio público;</a:t>
          </a:r>
          <a:endParaRPr lang="es-MX" dirty="0">
            <a:latin typeface="Book Antiqua" panose="02040602050305030304" pitchFamily="18" charset="0"/>
          </a:endParaRPr>
        </a:p>
      </dgm:t>
    </dgm:pt>
    <dgm:pt modelId="{3A5443F8-FB0D-4D9F-9A9A-9127DA9BBED4}" type="parTrans" cxnId="{8D6A73B4-242B-4D02-889E-464211C84770}">
      <dgm:prSet/>
      <dgm:spPr/>
      <dgm:t>
        <a:bodyPr/>
        <a:lstStyle/>
        <a:p>
          <a:pPr algn="just"/>
          <a:endParaRPr lang="es-MX">
            <a:latin typeface="Book Antiqua" panose="02040602050305030304" pitchFamily="18" charset="0"/>
          </a:endParaRPr>
        </a:p>
      </dgm:t>
    </dgm:pt>
    <dgm:pt modelId="{64659A83-BE8E-4D01-AFC9-6EA0E593E7F8}" type="sibTrans" cxnId="{8D6A73B4-242B-4D02-889E-464211C84770}">
      <dgm:prSet/>
      <dgm:spPr/>
      <dgm:t>
        <a:bodyPr/>
        <a:lstStyle/>
        <a:p>
          <a:pPr algn="just"/>
          <a:endParaRPr lang="es-MX">
            <a:latin typeface="Book Antiqua" panose="02040602050305030304" pitchFamily="18" charset="0"/>
          </a:endParaRPr>
        </a:p>
      </dgm:t>
    </dgm:pt>
    <dgm:pt modelId="{3CCBCC07-3812-40FF-9FE8-BE0AF7E2E018}">
      <dgm:prSet/>
      <dgm:spPr/>
      <dgm:t>
        <a:bodyPr/>
        <a:lstStyle/>
        <a:p>
          <a:pPr algn="just" rtl="0"/>
          <a:r>
            <a:rPr lang="es-ES" b="1" dirty="0" smtClean="0">
              <a:latin typeface="Book Antiqua" panose="02040602050305030304" pitchFamily="18" charset="0"/>
            </a:rPr>
            <a:t>IV.-	</a:t>
          </a:r>
          <a:r>
            <a:rPr lang="es-ES_tradnl" dirty="0" smtClean="0">
              <a:latin typeface="Book Antiqua" panose="02040602050305030304" pitchFamily="18" charset="0"/>
            </a:rPr>
            <a:t>Las autoridades competentes y el procedimiento para aplicar dichas sanciones, y</a:t>
          </a:r>
          <a:endParaRPr lang="es-MX" dirty="0">
            <a:latin typeface="Book Antiqua" panose="02040602050305030304" pitchFamily="18" charset="0"/>
          </a:endParaRPr>
        </a:p>
      </dgm:t>
    </dgm:pt>
    <dgm:pt modelId="{3E5032D1-AFF8-4873-81C1-90E14060FD96}" type="parTrans" cxnId="{8C5ED4AF-5872-49A1-AB4A-51230C398E65}">
      <dgm:prSet/>
      <dgm:spPr/>
      <dgm:t>
        <a:bodyPr/>
        <a:lstStyle/>
        <a:p>
          <a:pPr algn="just"/>
          <a:endParaRPr lang="es-MX">
            <a:latin typeface="Book Antiqua" panose="02040602050305030304" pitchFamily="18" charset="0"/>
          </a:endParaRPr>
        </a:p>
      </dgm:t>
    </dgm:pt>
    <dgm:pt modelId="{3E53195E-E1E4-45D3-91DD-84BC83A8FC96}" type="sibTrans" cxnId="{8C5ED4AF-5872-49A1-AB4A-51230C398E65}">
      <dgm:prSet/>
      <dgm:spPr/>
      <dgm:t>
        <a:bodyPr/>
        <a:lstStyle/>
        <a:p>
          <a:pPr algn="just"/>
          <a:endParaRPr lang="es-MX">
            <a:latin typeface="Book Antiqua" panose="02040602050305030304" pitchFamily="18" charset="0"/>
          </a:endParaRPr>
        </a:p>
      </dgm:t>
    </dgm:pt>
    <dgm:pt modelId="{676DFBF2-35F2-4860-8C40-26270013A005}">
      <dgm:prSet/>
      <dgm:spPr/>
      <dgm:t>
        <a:bodyPr/>
        <a:lstStyle/>
        <a:p>
          <a:pPr algn="just" rtl="0"/>
          <a:r>
            <a:rPr lang="es-ES" b="1" dirty="0" smtClean="0">
              <a:latin typeface="Book Antiqua" panose="02040602050305030304" pitchFamily="18" charset="0"/>
            </a:rPr>
            <a:t>V.-	</a:t>
          </a:r>
          <a:r>
            <a:rPr lang="es-ES_tradnl" dirty="0" smtClean="0">
              <a:latin typeface="Book Antiqua" panose="02040602050305030304" pitchFamily="18" charset="0"/>
            </a:rPr>
            <a:t>El registro patrimonial de los servidores públicos.</a:t>
          </a:r>
          <a:endParaRPr lang="es-MX" dirty="0">
            <a:latin typeface="Book Antiqua" panose="02040602050305030304" pitchFamily="18" charset="0"/>
          </a:endParaRPr>
        </a:p>
      </dgm:t>
    </dgm:pt>
    <dgm:pt modelId="{B6CB29FE-F69A-41E2-A09F-C8A97DABC757}" type="parTrans" cxnId="{FD2136DA-5AFA-4C5E-A270-2E8AE6F30FFA}">
      <dgm:prSet/>
      <dgm:spPr/>
      <dgm:t>
        <a:bodyPr/>
        <a:lstStyle/>
        <a:p>
          <a:pPr algn="just"/>
          <a:endParaRPr lang="es-MX">
            <a:latin typeface="Book Antiqua" panose="02040602050305030304" pitchFamily="18" charset="0"/>
          </a:endParaRPr>
        </a:p>
      </dgm:t>
    </dgm:pt>
    <dgm:pt modelId="{6852429F-D2FD-4316-BCAB-FE2A27389FD3}" type="sibTrans" cxnId="{FD2136DA-5AFA-4C5E-A270-2E8AE6F30FFA}">
      <dgm:prSet/>
      <dgm:spPr/>
      <dgm:t>
        <a:bodyPr/>
        <a:lstStyle/>
        <a:p>
          <a:pPr algn="just"/>
          <a:endParaRPr lang="es-MX">
            <a:latin typeface="Book Antiqua" panose="02040602050305030304" pitchFamily="18" charset="0"/>
          </a:endParaRPr>
        </a:p>
      </dgm:t>
    </dgm:pt>
    <dgm:pt modelId="{42C6BEBD-EF4D-46C4-84F6-D401AD2D3E4F}" type="pres">
      <dgm:prSet presAssocID="{220A5FD3-5B27-49E4-A5E0-3403F2A2DB4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632C521-A475-46E0-A9C8-A2B2429AD067}" type="pres">
      <dgm:prSet presAssocID="{79BA00A9-755B-4133-B6CB-C1ADCD28A45B}" presName="composite" presStyleCnt="0"/>
      <dgm:spPr/>
    </dgm:pt>
    <dgm:pt modelId="{3A3CC39B-8AC5-4EC4-89D5-F287F6ED1173}" type="pres">
      <dgm:prSet presAssocID="{79BA00A9-755B-4133-B6CB-C1ADCD28A45B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803AAC7E-835A-4606-B583-5AD69424A967}" type="pres">
      <dgm:prSet presAssocID="{79BA00A9-755B-4133-B6CB-C1ADCD28A45B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6843B3-0890-441E-A09C-0A1D62EC7AD0}" type="pres">
      <dgm:prSet presAssocID="{A153DBAC-0708-4986-9650-7C2BD61D0A56}" presName="spacing" presStyleCnt="0"/>
      <dgm:spPr/>
    </dgm:pt>
    <dgm:pt modelId="{D23305E9-E8FB-49DF-8D3F-2CFCF68AB7E7}" type="pres">
      <dgm:prSet presAssocID="{81661435-3577-4F0B-931F-4A7E73CCE9ED}" presName="composite" presStyleCnt="0"/>
      <dgm:spPr/>
    </dgm:pt>
    <dgm:pt modelId="{9E05F59A-4A3E-4471-A2A9-AACCDE67ADBB}" type="pres">
      <dgm:prSet presAssocID="{81661435-3577-4F0B-931F-4A7E73CCE9ED}" presName="imgShp" presStyleLbl="fgImgPlace1" presStyleIdx="1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80C04DD8-2BFE-4C1B-AF04-7F85F8284A39}" type="pres">
      <dgm:prSet presAssocID="{81661435-3577-4F0B-931F-4A7E73CCE9E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0AEA959-5DDA-4590-BDEA-A2B7CD03FD26}" type="pres">
      <dgm:prSet presAssocID="{42C369AB-0F21-47EB-A133-77817AECA3C2}" presName="spacing" presStyleCnt="0"/>
      <dgm:spPr/>
    </dgm:pt>
    <dgm:pt modelId="{33AA82D4-3381-4E9F-AEE1-0CEBB74CDDA3}" type="pres">
      <dgm:prSet presAssocID="{52BF67CC-9DE8-4BFE-83C7-BE746DA6ACE6}" presName="composite" presStyleCnt="0"/>
      <dgm:spPr/>
    </dgm:pt>
    <dgm:pt modelId="{47AAC52E-FFB2-4C33-B753-F192C9F8A6D7}" type="pres">
      <dgm:prSet presAssocID="{52BF67CC-9DE8-4BFE-83C7-BE746DA6ACE6}" presName="imgShp" presStyleLbl="fgImgPlace1" presStyleIdx="2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9CD33112-BF6D-4952-823C-B4AE803A864C}" type="pres">
      <dgm:prSet presAssocID="{52BF67CC-9DE8-4BFE-83C7-BE746DA6ACE6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72B926-6797-46F5-B419-12DB7075B3AC}" type="pres">
      <dgm:prSet presAssocID="{64659A83-BE8E-4D01-AFC9-6EA0E593E7F8}" presName="spacing" presStyleCnt="0"/>
      <dgm:spPr/>
    </dgm:pt>
    <dgm:pt modelId="{EE26160C-50EB-4FDC-8ECF-ACCAFB551E6E}" type="pres">
      <dgm:prSet presAssocID="{3CCBCC07-3812-40FF-9FE8-BE0AF7E2E018}" presName="composite" presStyleCnt="0"/>
      <dgm:spPr/>
    </dgm:pt>
    <dgm:pt modelId="{D183F6DB-F618-4618-92A1-E5DFDB53062B}" type="pres">
      <dgm:prSet presAssocID="{3CCBCC07-3812-40FF-9FE8-BE0AF7E2E018}" presName="imgShp" presStyleLbl="fgImgPlace1" presStyleIdx="3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A6C31A7D-7914-4DDD-B350-270D9B6015BC}" type="pres">
      <dgm:prSet presAssocID="{3CCBCC07-3812-40FF-9FE8-BE0AF7E2E01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BAAB73-512E-4F00-BE85-B0AEFFE6BB61}" type="pres">
      <dgm:prSet presAssocID="{3E53195E-E1E4-45D3-91DD-84BC83A8FC96}" presName="spacing" presStyleCnt="0"/>
      <dgm:spPr/>
    </dgm:pt>
    <dgm:pt modelId="{6D4500A3-E4D9-4D28-A2EE-7C4FF3DAFEC8}" type="pres">
      <dgm:prSet presAssocID="{676DFBF2-35F2-4860-8C40-26270013A005}" presName="composite" presStyleCnt="0"/>
      <dgm:spPr/>
    </dgm:pt>
    <dgm:pt modelId="{DCA9A531-E141-476D-9F2A-7D60CDB9BAA1}" type="pres">
      <dgm:prSet presAssocID="{676DFBF2-35F2-4860-8C40-26270013A005}" presName="imgShp" presStyleLbl="fgImgPlace1" presStyleIdx="4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6372A125-0804-4B29-9598-D4CE9F8E6D04}" type="pres">
      <dgm:prSet presAssocID="{676DFBF2-35F2-4860-8C40-26270013A00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CF63D96-F850-4A58-B793-05DFEFEFC42B}" type="presOf" srcId="{81661435-3577-4F0B-931F-4A7E73CCE9ED}" destId="{80C04DD8-2BFE-4C1B-AF04-7F85F8284A39}" srcOrd="0" destOrd="0" presId="urn:microsoft.com/office/officeart/2005/8/layout/vList3"/>
    <dgm:cxn modelId="{C15D6A21-1CE6-400E-85C8-9BCE7B2442FB}" srcId="{220A5FD3-5B27-49E4-A5E0-3403F2A2DB49}" destId="{81661435-3577-4F0B-931F-4A7E73CCE9ED}" srcOrd="1" destOrd="0" parTransId="{8D063C6B-4EE3-4F23-B6CE-FD53EB79D9F4}" sibTransId="{42C369AB-0F21-47EB-A133-77817AECA3C2}"/>
    <dgm:cxn modelId="{1222CC4B-B365-42A2-9C73-FE126A7456A2}" srcId="{220A5FD3-5B27-49E4-A5E0-3403F2A2DB49}" destId="{79BA00A9-755B-4133-B6CB-C1ADCD28A45B}" srcOrd="0" destOrd="0" parTransId="{2C5A8FC3-D6B5-4AC1-8B4A-C1FED7B70A64}" sibTransId="{A153DBAC-0708-4986-9650-7C2BD61D0A56}"/>
    <dgm:cxn modelId="{AE092714-C717-4A38-B56E-FB9CC9F1A230}" type="presOf" srcId="{220A5FD3-5B27-49E4-A5E0-3403F2A2DB49}" destId="{42C6BEBD-EF4D-46C4-84F6-D401AD2D3E4F}" srcOrd="0" destOrd="0" presId="urn:microsoft.com/office/officeart/2005/8/layout/vList3"/>
    <dgm:cxn modelId="{8C5ED4AF-5872-49A1-AB4A-51230C398E65}" srcId="{220A5FD3-5B27-49E4-A5E0-3403F2A2DB49}" destId="{3CCBCC07-3812-40FF-9FE8-BE0AF7E2E018}" srcOrd="3" destOrd="0" parTransId="{3E5032D1-AFF8-4873-81C1-90E14060FD96}" sibTransId="{3E53195E-E1E4-45D3-91DD-84BC83A8FC96}"/>
    <dgm:cxn modelId="{C9452C70-56E4-4A21-B1D9-B8BC26C3842B}" type="presOf" srcId="{79BA00A9-755B-4133-B6CB-C1ADCD28A45B}" destId="{803AAC7E-835A-4606-B583-5AD69424A967}" srcOrd="0" destOrd="0" presId="urn:microsoft.com/office/officeart/2005/8/layout/vList3"/>
    <dgm:cxn modelId="{FD2136DA-5AFA-4C5E-A270-2E8AE6F30FFA}" srcId="{220A5FD3-5B27-49E4-A5E0-3403F2A2DB49}" destId="{676DFBF2-35F2-4860-8C40-26270013A005}" srcOrd="4" destOrd="0" parTransId="{B6CB29FE-F69A-41E2-A09F-C8A97DABC757}" sibTransId="{6852429F-D2FD-4316-BCAB-FE2A27389FD3}"/>
    <dgm:cxn modelId="{8D6A73B4-242B-4D02-889E-464211C84770}" srcId="{220A5FD3-5B27-49E4-A5E0-3403F2A2DB49}" destId="{52BF67CC-9DE8-4BFE-83C7-BE746DA6ACE6}" srcOrd="2" destOrd="0" parTransId="{3A5443F8-FB0D-4D9F-9A9A-9127DA9BBED4}" sibTransId="{64659A83-BE8E-4D01-AFC9-6EA0E593E7F8}"/>
    <dgm:cxn modelId="{28AB1FF2-EC09-4DE7-9DEA-3A96ACF81EE2}" type="presOf" srcId="{3CCBCC07-3812-40FF-9FE8-BE0AF7E2E018}" destId="{A6C31A7D-7914-4DDD-B350-270D9B6015BC}" srcOrd="0" destOrd="0" presId="urn:microsoft.com/office/officeart/2005/8/layout/vList3"/>
    <dgm:cxn modelId="{D1E03CDE-F704-431C-AB9F-C0436CFF3A91}" type="presOf" srcId="{676DFBF2-35F2-4860-8C40-26270013A005}" destId="{6372A125-0804-4B29-9598-D4CE9F8E6D04}" srcOrd="0" destOrd="0" presId="urn:microsoft.com/office/officeart/2005/8/layout/vList3"/>
    <dgm:cxn modelId="{47CC48FF-081E-4B2F-BABB-FAEEF014BF84}" type="presOf" srcId="{52BF67CC-9DE8-4BFE-83C7-BE746DA6ACE6}" destId="{9CD33112-BF6D-4952-823C-B4AE803A864C}" srcOrd="0" destOrd="0" presId="urn:microsoft.com/office/officeart/2005/8/layout/vList3"/>
    <dgm:cxn modelId="{054F3E57-CBE3-4203-8FF5-A9276662AF19}" type="presParOf" srcId="{42C6BEBD-EF4D-46C4-84F6-D401AD2D3E4F}" destId="{E632C521-A475-46E0-A9C8-A2B2429AD067}" srcOrd="0" destOrd="0" presId="urn:microsoft.com/office/officeart/2005/8/layout/vList3"/>
    <dgm:cxn modelId="{78318C9B-4F7E-4F74-B77F-3456B8613D7F}" type="presParOf" srcId="{E632C521-A475-46E0-A9C8-A2B2429AD067}" destId="{3A3CC39B-8AC5-4EC4-89D5-F287F6ED1173}" srcOrd="0" destOrd="0" presId="urn:microsoft.com/office/officeart/2005/8/layout/vList3"/>
    <dgm:cxn modelId="{139000E0-9416-48C1-92F4-AC7042CD4239}" type="presParOf" srcId="{E632C521-A475-46E0-A9C8-A2B2429AD067}" destId="{803AAC7E-835A-4606-B583-5AD69424A967}" srcOrd="1" destOrd="0" presId="urn:microsoft.com/office/officeart/2005/8/layout/vList3"/>
    <dgm:cxn modelId="{190C842C-6F3D-4AF8-9B66-3F079EB63494}" type="presParOf" srcId="{42C6BEBD-EF4D-46C4-84F6-D401AD2D3E4F}" destId="{586843B3-0890-441E-A09C-0A1D62EC7AD0}" srcOrd="1" destOrd="0" presId="urn:microsoft.com/office/officeart/2005/8/layout/vList3"/>
    <dgm:cxn modelId="{E4576D8B-747B-42F0-B5DE-F1E35B8764FD}" type="presParOf" srcId="{42C6BEBD-EF4D-46C4-84F6-D401AD2D3E4F}" destId="{D23305E9-E8FB-49DF-8D3F-2CFCF68AB7E7}" srcOrd="2" destOrd="0" presId="urn:microsoft.com/office/officeart/2005/8/layout/vList3"/>
    <dgm:cxn modelId="{74E763DC-D820-43BE-A419-32069C8E4330}" type="presParOf" srcId="{D23305E9-E8FB-49DF-8D3F-2CFCF68AB7E7}" destId="{9E05F59A-4A3E-4471-A2A9-AACCDE67ADBB}" srcOrd="0" destOrd="0" presId="urn:microsoft.com/office/officeart/2005/8/layout/vList3"/>
    <dgm:cxn modelId="{AF25B507-943D-42DF-8CB5-D2111EE966C0}" type="presParOf" srcId="{D23305E9-E8FB-49DF-8D3F-2CFCF68AB7E7}" destId="{80C04DD8-2BFE-4C1B-AF04-7F85F8284A39}" srcOrd="1" destOrd="0" presId="urn:microsoft.com/office/officeart/2005/8/layout/vList3"/>
    <dgm:cxn modelId="{0CD76D89-2469-47A4-B6A1-029BE489C6D4}" type="presParOf" srcId="{42C6BEBD-EF4D-46C4-84F6-D401AD2D3E4F}" destId="{C0AEA959-5DDA-4590-BDEA-A2B7CD03FD26}" srcOrd="3" destOrd="0" presId="urn:microsoft.com/office/officeart/2005/8/layout/vList3"/>
    <dgm:cxn modelId="{BB999EDE-8E3F-4574-B9CC-A2BDDA687D22}" type="presParOf" srcId="{42C6BEBD-EF4D-46C4-84F6-D401AD2D3E4F}" destId="{33AA82D4-3381-4E9F-AEE1-0CEBB74CDDA3}" srcOrd="4" destOrd="0" presId="urn:microsoft.com/office/officeart/2005/8/layout/vList3"/>
    <dgm:cxn modelId="{821DD44C-AF67-4239-A743-43D3AA7FD021}" type="presParOf" srcId="{33AA82D4-3381-4E9F-AEE1-0CEBB74CDDA3}" destId="{47AAC52E-FFB2-4C33-B753-F192C9F8A6D7}" srcOrd="0" destOrd="0" presId="urn:microsoft.com/office/officeart/2005/8/layout/vList3"/>
    <dgm:cxn modelId="{10CF07D3-56F2-4232-ABA5-666CA6A9237A}" type="presParOf" srcId="{33AA82D4-3381-4E9F-AEE1-0CEBB74CDDA3}" destId="{9CD33112-BF6D-4952-823C-B4AE803A864C}" srcOrd="1" destOrd="0" presId="urn:microsoft.com/office/officeart/2005/8/layout/vList3"/>
    <dgm:cxn modelId="{DBCC6545-57EB-452F-A26E-2C64AC617A80}" type="presParOf" srcId="{42C6BEBD-EF4D-46C4-84F6-D401AD2D3E4F}" destId="{4272B926-6797-46F5-B419-12DB7075B3AC}" srcOrd="5" destOrd="0" presId="urn:microsoft.com/office/officeart/2005/8/layout/vList3"/>
    <dgm:cxn modelId="{F9BFAA71-304B-45A9-B65F-E0BBDA493589}" type="presParOf" srcId="{42C6BEBD-EF4D-46C4-84F6-D401AD2D3E4F}" destId="{EE26160C-50EB-4FDC-8ECF-ACCAFB551E6E}" srcOrd="6" destOrd="0" presId="urn:microsoft.com/office/officeart/2005/8/layout/vList3"/>
    <dgm:cxn modelId="{E5A2C602-DFA1-4984-A446-1A08F2B5F407}" type="presParOf" srcId="{EE26160C-50EB-4FDC-8ECF-ACCAFB551E6E}" destId="{D183F6DB-F618-4618-92A1-E5DFDB53062B}" srcOrd="0" destOrd="0" presId="urn:microsoft.com/office/officeart/2005/8/layout/vList3"/>
    <dgm:cxn modelId="{FAA2E16D-6E96-47DF-BDC1-F33F63FBAA0F}" type="presParOf" srcId="{EE26160C-50EB-4FDC-8ECF-ACCAFB551E6E}" destId="{A6C31A7D-7914-4DDD-B350-270D9B6015BC}" srcOrd="1" destOrd="0" presId="urn:microsoft.com/office/officeart/2005/8/layout/vList3"/>
    <dgm:cxn modelId="{CB0DC6AC-74BC-48CF-A37F-0DF1567C500A}" type="presParOf" srcId="{42C6BEBD-EF4D-46C4-84F6-D401AD2D3E4F}" destId="{FABAAB73-512E-4F00-BE85-B0AEFFE6BB61}" srcOrd="7" destOrd="0" presId="urn:microsoft.com/office/officeart/2005/8/layout/vList3"/>
    <dgm:cxn modelId="{640B59B7-049F-47A6-90F4-F42E73A70DDE}" type="presParOf" srcId="{42C6BEBD-EF4D-46C4-84F6-D401AD2D3E4F}" destId="{6D4500A3-E4D9-4D28-A2EE-7C4FF3DAFEC8}" srcOrd="8" destOrd="0" presId="urn:microsoft.com/office/officeart/2005/8/layout/vList3"/>
    <dgm:cxn modelId="{6452DB14-1122-47E0-8ABB-0EEC40C1012A}" type="presParOf" srcId="{6D4500A3-E4D9-4D28-A2EE-7C4FF3DAFEC8}" destId="{DCA9A531-E141-476D-9F2A-7D60CDB9BAA1}" srcOrd="0" destOrd="0" presId="urn:microsoft.com/office/officeart/2005/8/layout/vList3"/>
    <dgm:cxn modelId="{10EE6996-6A0E-4248-882B-A44723FD769A}" type="presParOf" srcId="{6D4500A3-E4D9-4D28-A2EE-7C4FF3DAFEC8}" destId="{6372A125-0804-4B29-9598-D4CE9F8E6D0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31F98-334E-4455-8813-D053D89989D0}" type="doc">
      <dgm:prSet loTypeId="urn:microsoft.com/office/officeart/2008/layout/RadialCluster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2150A46-9BE6-45B6-A0F7-F7B112C70EF2}">
      <dgm:prSet phldrT="[Texto]" custT="1"/>
      <dgm:spPr/>
      <dgm:t>
        <a:bodyPr/>
        <a:lstStyle/>
        <a:p>
          <a:r>
            <a:rPr lang="es-MX" sz="3600" dirty="0" smtClean="0">
              <a:latin typeface="Book Antiqua" panose="02040602050305030304" pitchFamily="18" charset="0"/>
            </a:rPr>
            <a:t>Principios</a:t>
          </a:r>
          <a:endParaRPr lang="es-MX" sz="3600" dirty="0">
            <a:latin typeface="Book Antiqua" panose="02040602050305030304" pitchFamily="18" charset="0"/>
          </a:endParaRPr>
        </a:p>
      </dgm:t>
    </dgm:pt>
    <dgm:pt modelId="{61E3E129-9330-450B-8B25-EAC1F09A18A4}" type="parTrans" cxnId="{5D71D0BB-D84A-4DD0-BD23-3C933BFD6009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dgm:t>
    </dgm:pt>
    <dgm:pt modelId="{9CC19269-FD70-4E4F-9977-B70463D4673C}" type="sibTrans" cxnId="{5D71D0BB-D84A-4DD0-BD23-3C933BFD6009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dgm:t>
    </dgm:pt>
    <dgm:pt modelId="{D6CE405A-161A-400D-83F6-945EC19A6541}">
      <dgm:prSet phldrT="[Texto]" custT="1"/>
      <dgm:spPr/>
      <dgm:t>
        <a:bodyPr/>
        <a:lstStyle/>
        <a:p>
          <a:r>
            <a:rPr lang="es-MX" sz="1400" dirty="0" smtClean="0">
              <a:latin typeface="Book Antiqua" panose="02040602050305030304" pitchFamily="18" charset="0"/>
            </a:rPr>
            <a:t>Legalidad</a:t>
          </a:r>
          <a:endParaRPr lang="es-MX" sz="1400" dirty="0">
            <a:latin typeface="Book Antiqua" panose="02040602050305030304" pitchFamily="18" charset="0"/>
          </a:endParaRPr>
        </a:p>
      </dgm:t>
    </dgm:pt>
    <dgm:pt modelId="{6810C1D4-96DF-4239-8DC4-8289D218F3B8}" type="parTrans" cxnId="{D37B23C6-F0A9-42F6-BBD7-A8753BDD5AA0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dgm:t>
    </dgm:pt>
    <dgm:pt modelId="{356C5083-3EA5-40FF-B71B-B14A468E5D30}" type="sibTrans" cxnId="{D37B23C6-F0A9-42F6-BBD7-A8753BDD5AA0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dgm:t>
    </dgm:pt>
    <dgm:pt modelId="{5A92196D-AC2B-49EA-9724-667F51C1C85D}">
      <dgm:prSet phldrT="[Texto]" custT="1"/>
      <dgm:spPr/>
      <dgm:t>
        <a:bodyPr/>
        <a:lstStyle/>
        <a:p>
          <a:r>
            <a:rPr lang="es-MX" sz="1400" smtClean="0">
              <a:latin typeface="Book Antiqua" panose="02040602050305030304" pitchFamily="18" charset="0"/>
            </a:rPr>
            <a:t>Honradez</a:t>
          </a:r>
          <a:endParaRPr lang="es-MX" sz="1400" dirty="0">
            <a:latin typeface="Book Antiqua" panose="02040602050305030304" pitchFamily="18" charset="0"/>
          </a:endParaRPr>
        </a:p>
      </dgm:t>
    </dgm:pt>
    <dgm:pt modelId="{5C2DFE02-8565-4626-8AF3-F5F2C55EC68B}" type="parTrans" cxnId="{EDBC8015-FD56-4F85-AD57-E92DB9BDAD28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dgm:t>
    </dgm:pt>
    <dgm:pt modelId="{F50EEAA7-B16C-450D-9805-9652076EE9A4}" type="sibTrans" cxnId="{EDBC8015-FD56-4F85-AD57-E92DB9BDAD28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dgm:t>
    </dgm:pt>
    <dgm:pt modelId="{01660E9B-CBA5-44FD-8995-06CA32C9B720}">
      <dgm:prSet phldrT="[Texto]" custT="1"/>
      <dgm:spPr/>
      <dgm:t>
        <a:bodyPr/>
        <a:lstStyle/>
        <a:p>
          <a:r>
            <a:rPr lang="es-MX" sz="1400" smtClean="0">
              <a:latin typeface="Book Antiqua" panose="02040602050305030304" pitchFamily="18" charset="0"/>
            </a:rPr>
            <a:t>Lealtad</a:t>
          </a:r>
          <a:endParaRPr lang="es-MX" sz="1400" dirty="0">
            <a:latin typeface="Book Antiqua" panose="02040602050305030304" pitchFamily="18" charset="0"/>
          </a:endParaRPr>
        </a:p>
      </dgm:t>
    </dgm:pt>
    <dgm:pt modelId="{D99AFE01-F3FD-41E8-B8B5-C7FF4DCF0AE6}" type="parTrans" cxnId="{9CDB437A-D9AC-4306-9250-E5E41C363663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dgm:t>
    </dgm:pt>
    <dgm:pt modelId="{13E0CC11-1174-418C-A173-115E2ACD8DE9}" type="sibTrans" cxnId="{9CDB437A-D9AC-4306-9250-E5E41C363663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dgm:t>
    </dgm:pt>
    <dgm:pt modelId="{C55616D4-84F2-4576-B962-BC83659462D3}">
      <dgm:prSet phldrT="[Texto]" custT="1"/>
      <dgm:spPr/>
      <dgm:t>
        <a:bodyPr/>
        <a:lstStyle/>
        <a:p>
          <a:r>
            <a:rPr lang="es-MX" sz="1400" smtClean="0">
              <a:latin typeface="Book Antiqua" panose="02040602050305030304" pitchFamily="18" charset="0"/>
            </a:rPr>
            <a:t>Imparcialidad</a:t>
          </a:r>
          <a:endParaRPr lang="es-MX" sz="1400" dirty="0">
            <a:latin typeface="Book Antiqua" panose="02040602050305030304" pitchFamily="18" charset="0"/>
          </a:endParaRPr>
        </a:p>
      </dgm:t>
    </dgm:pt>
    <dgm:pt modelId="{AE287CF4-1F90-4231-AF9F-2BD23A1A675A}" type="parTrans" cxnId="{FA6B53F7-BC02-4E12-AFB7-3D5DABD69DC9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dgm:t>
    </dgm:pt>
    <dgm:pt modelId="{6610218B-259F-44BC-B9C8-B9E1DD755680}" type="sibTrans" cxnId="{FA6B53F7-BC02-4E12-AFB7-3D5DABD69DC9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dgm:t>
    </dgm:pt>
    <dgm:pt modelId="{93F43787-9628-451C-B643-31320CFFDC29}">
      <dgm:prSet phldrT="[Texto]" custT="1"/>
      <dgm:spPr/>
      <dgm:t>
        <a:bodyPr/>
        <a:lstStyle/>
        <a:p>
          <a:r>
            <a:rPr lang="es-MX" sz="1400" dirty="0" smtClean="0">
              <a:latin typeface="Book Antiqua" panose="02040602050305030304" pitchFamily="18" charset="0"/>
            </a:rPr>
            <a:t>Eficiencia</a:t>
          </a:r>
          <a:endParaRPr lang="es-MX" sz="1400" dirty="0">
            <a:latin typeface="Book Antiqua" panose="02040602050305030304" pitchFamily="18" charset="0"/>
          </a:endParaRPr>
        </a:p>
      </dgm:t>
    </dgm:pt>
    <dgm:pt modelId="{150C551A-5CF6-42FA-89A2-3CD3F0B16F00}" type="parTrans" cxnId="{C4B0A10D-6E38-43E2-9E76-39C6B798B5CB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dgm:t>
    </dgm:pt>
    <dgm:pt modelId="{D0F5143A-04A7-4BFF-A0D9-B9F8C35856B6}" type="sibTrans" cxnId="{C4B0A10D-6E38-43E2-9E76-39C6B798B5CB}">
      <dgm:prSet/>
      <dgm:spPr/>
      <dgm:t>
        <a:bodyPr/>
        <a:lstStyle/>
        <a:p>
          <a:endParaRPr lang="es-MX" sz="2000">
            <a:solidFill>
              <a:schemeClr val="tx1">
                <a:lumMod val="75000"/>
                <a:lumOff val="25000"/>
              </a:schemeClr>
            </a:solidFill>
            <a:latin typeface="Book Antiqua" panose="02040602050305030304" pitchFamily="18" charset="0"/>
          </a:endParaRPr>
        </a:p>
      </dgm:t>
    </dgm:pt>
    <dgm:pt modelId="{FAB0A310-3038-473F-B04A-8E39505DD264}" type="pres">
      <dgm:prSet presAssocID="{C2031F98-334E-4455-8813-D053D89989D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8C20C47-5A21-44C8-95B8-DE91D1E4FF55}" type="pres">
      <dgm:prSet presAssocID="{32150A46-9BE6-45B6-A0F7-F7B112C70EF2}" presName="singleCycle" presStyleCnt="0"/>
      <dgm:spPr/>
    </dgm:pt>
    <dgm:pt modelId="{BE24613F-F737-4BBE-9A49-E31CC4A54F16}" type="pres">
      <dgm:prSet presAssocID="{32150A46-9BE6-45B6-A0F7-F7B112C70EF2}" presName="singleCenter" presStyleLbl="node1" presStyleIdx="0" presStyleCnt="6" custScaleX="169137" custLinFactNeighborY="2064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3D1CF360-4762-4512-8664-678E0AD2D46C}" type="pres">
      <dgm:prSet presAssocID="{6810C1D4-96DF-4239-8DC4-8289D218F3B8}" presName="Name56" presStyleLbl="parChTrans1D2" presStyleIdx="0" presStyleCnt="5"/>
      <dgm:spPr/>
      <dgm:t>
        <a:bodyPr/>
        <a:lstStyle/>
        <a:p>
          <a:endParaRPr lang="es-MX"/>
        </a:p>
      </dgm:t>
    </dgm:pt>
    <dgm:pt modelId="{99AB03DE-5E09-4C5C-BE36-A15AEB775480}" type="pres">
      <dgm:prSet presAssocID="{D6CE405A-161A-400D-83F6-945EC19A6541}" presName="text0" presStyleLbl="node1" presStyleIdx="1" presStyleCnt="6" custRadScaleRad="942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280256-96B0-4021-9F91-F8BA4A96A03B}" type="pres">
      <dgm:prSet presAssocID="{5C2DFE02-8565-4626-8AF3-F5F2C55EC68B}" presName="Name56" presStyleLbl="parChTrans1D2" presStyleIdx="1" presStyleCnt="5"/>
      <dgm:spPr/>
      <dgm:t>
        <a:bodyPr/>
        <a:lstStyle/>
        <a:p>
          <a:endParaRPr lang="es-MX"/>
        </a:p>
      </dgm:t>
    </dgm:pt>
    <dgm:pt modelId="{37AA0FCC-8B5B-470E-A8E8-AFB903879146}" type="pres">
      <dgm:prSet presAssocID="{5A92196D-AC2B-49EA-9724-667F51C1C85D}" presName="text0" presStyleLbl="node1" presStyleIdx="2" presStyleCnt="6" custRadScaleRad="148515" custRadScaleInc="-3094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BB2A8E-7AE1-42DA-947C-0EE90C789528}" type="pres">
      <dgm:prSet presAssocID="{D99AFE01-F3FD-41E8-B8B5-C7FF4DCF0AE6}" presName="Name56" presStyleLbl="parChTrans1D2" presStyleIdx="2" presStyleCnt="5"/>
      <dgm:spPr/>
      <dgm:t>
        <a:bodyPr/>
        <a:lstStyle/>
        <a:p>
          <a:endParaRPr lang="es-MX"/>
        </a:p>
      </dgm:t>
    </dgm:pt>
    <dgm:pt modelId="{EAFABF2E-6535-4DF3-9430-618D5460B79A}" type="pres">
      <dgm:prSet presAssocID="{01660E9B-CBA5-44FD-8995-06CA32C9B720}" presName="text0" presStyleLbl="node1" presStyleIdx="3" presStyleCnt="6" custScaleX="127080" custRadScaleRad="130063" custRadScaleInc="-6277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931308-E5BD-4168-9454-BF898BF58BDE}" type="pres">
      <dgm:prSet presAssocID="{AE287CF4-1F90-4231-AF9F-2BD23A1A675A}" presName="Name56" presStyleLbl="parChTrans1D2" presStyleIdx="3" presStyleCnt="5"/>
      <dgm:spPr/>
      <dgm:t>
        <a:bodyPr/>
        <a:lstStyle/>
        <a:p>
          <a:endParaRPr lang="es-MX"/>
        </a:p>
      </dgm:t>
    </dgm:pt>
    <dgm:pt modelId="{514D4424-2831-4B2F-BABE-963A34F17242}" type="pres">
      <dgm:prSet presAssocID="{C55616D4-84F2-4576-B962-BC83659462D3}" presName="text0" presStyleLbl="node1" presStyleIdx="4" presStyleCnt="6" custScaleX="130178" custRadScaleRad="128636" custRadScaleInc="6169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4978A1-286E-4B4E-B550-2FEC3EBEFD94}" type="pres">
      <dgm:prSet presAssocID="{150C551A-5CF6-42FA-89A2-3CD3F0B16F00}" presName="Name56" presStyleLbl="parChTrans1D2" presStyleIdx="4" presStyleCnt="5"/>
      <dgm:spPr/>
      <dgm:t>
        <a:bodyPr/>
        <a:lstStyle/>
        <a:p>
          <a:endParaRPr lang="es-MX"/>
        </a:p>
      </dgm:t>
    </dgm:pt>
    <dgm:pt modelId="{7DD2E150-AB6B-4BAD-A5FD-19250A94552C}" type="pres">
      <dgm:prSet presAssocID="{93F43787-9628-451C-B643-31320CFFDC29}" presName="text0" presStyleLbl="node1" presStyleIdx="5" presStyleCnt="6" custRadScaleRad="143588" custRadScaleInc="289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CDB437A-D9AC-4306-9250-E5E41C363663}" srcId="{32150A46-9BE6-45B6-A0F7-F7B112C70EF2}" destId="{01660E9B-CBA5-44FD-8995-06CA32C9B720}" srcOrd="2" destOrd="0" parTransId="{D99AFE01-F3FD-41E8-B8B5-C7FF4DCF0AE6}" sibTransId="{13E0CC11-1174-418C-A173-115E2ACD8DE9}"/>
    <dgm:cxn modelId="{D37B23C6-F0A9-42F6-BBD7-A8753BDD5AA0}" srcId="{32150A46-9BE6-45B6-A0F7-F7B112C70EF2}" destId="{D6CE405A-161A-400D-83F6-945EC19A6541}" srcOrd="0" destOrd="0" parTransId="{6810C1D4-96DF-4239-8DC4-8289D218F3B8}" sibTransId="{356C5083-3EA5-40FF-B71B-B14A468E5D30}"/>
    <dgm:cxn modelId="{360EE61D-B72A-4DDD-89BB-D45A693A3A10}" type="presOf" srcId="{93F43787-9628-451C-B643-31320CFFDC29}" destId="{7DD2E150-AB6B-4BAD-A5FD-19250A94552C}" srcOrd="0" destOrd="0" presId="urn:microsoft.com/office/officeart/2008/layout/RadialCluster"/>
    <dgm:cxn modelId="{5636F573-EAA2-42B6-8BE3-27416536D8F1}" type="presOf" srcId="{D6CE405A-161A-400D-83F6-945EC19A6541}" destId="{99AB03DE-5E09-4C5C-BE36-A15AEB775480}" srcOrd="0" destOrd="0" presId="urn:microsoft.com/office/officeart/2008/layout/RadialCluster"/>
    <dgm:cxn modelId="{08569576-8E34-40C7-9AD1-AA5983A79543}" type="presOf" srcId="{5A92196D-AC2B-49EA-9724-667F51C1C85D}" destId="{37AA0FCC-8B5B-470E-A8E8-AFB903879146}" srcOrd="0" destOrd="0" presId="urn:microsoft.com/office/officeart/2008/layout/RadialCluster"/>
    <dgm:cxn modelId="{FA6B53F7-BC02-4E12-AFB7-3D5DABD69DC9}" srcId="{32150A46-9BE6-45B6-A0F7-F7B112C70EF2}" destId="{C55616D4-84F2-4576-B962-BC83659462D3}" srcOrd="3" destOrd="0" parTransId="{AE287CF4-1F90-4231-AF9F-2BD23A1A675A}" sibTransId="{6610218B-259F-44BC-B9C8-B9E1DD755680}"/>
    <dgm:cxn modelId="{740CC529-98D9-4BFE-B7FB-0C2920D38201}" type="presOf" srcId="{01660E9B-CBA5-44FD-8995-06CA32C9B720}" destId="{EAFABF2E-6535-4DF3-9430-618D5460B79A}" srcOrd="0" destOrd="0" presId="urn:microsoft.com/office/officeart/2008/layout/RadialCluster"/>
    <dgm:cxn modelId="{734F98C0-A578-45CD-B6B0-4149A3D0CEE2}" type="presOf" srcId="{C55616D4-84F2-4576-B962-BC83659462D3}" destId="{514D4424-2831-4B2F-BABE-963A34F17242}" srcOrd="0" destOrd="0" presId="urn:microsoft.com/office/officeart/2008/layout/RadialCluster"/>
    <dgm:cxn modelId="{40D28A33-0940-44A2-8C79-7877E0A80CED}" type="presOf" srcId="{32150A46-9BE6-45B6-A0F7-F7B112C70EF2}" destId="{BE24613F-F737-4BBE-9A49-E31CC4A54F16}" srcOrd="0" destOrd="0" presId="urn:microsoft.com/office/officeart/2008/layout/RadialCluster"/>
    <dgm:cxn modelId="{423BCBF2-5FFA-4C57-84CB-B5ADEC3242CB}" type="presOf" srcId="{D99AFE01-F3FD-41E8-B8B5-C7FF4DCF0AE6}" destId="{C4BB2A8E-7AE1-42DA-947C-0EE90C789528}" srcOrd="0" destOrd="0" presId="urn:microsoft.com/office/officeart/2008/layout/RadialCluster"/>
    <dgm:cxn modelId="{6CBD2E02-F09C-41A4-BBD8-21F7D9C28E4A}" type="presOf" srcId="{150C551A-5CF6-42FA-89A2-3CD3F0B16F00}" destId="{9F4978A1-286E-4B4E-B550-2FEC3EBEFD94}" srcOrd="0" destOrd="0" presId="urn:microsoft.com/office/officeart/2008/layout/RadialCluster"/>
    <dgm:cxn modelId="{73F2C3C7-7956-4AD1-8E7F-E9264198B15D}" type="presOf" srcId="{AE287CF4-1F90-4231-AF9F-2BD23A1A675A}" destId="{92931308-E5BD-4168-9454-BF898BF58BDE}" srcOrd="0" destOrd="0" presId="urn:microsoft.com/office/officeart/2008/layout/RadialCluster"/>
    <dgm:cxn modelId="{79368ECD-C3C8-42E1-88C6-5DB432C72A09}" type="presOf" srcId="{5C2DFE02-8565-4626-8AF3-F5F2C55EC68B}" destId="{66280256-96B0-4021-9F91-F8BA4A96A03B}" srcOrd="0" destOrd="0" presId="urn:microsoft.com/office/officeart/2008/layout/RadialCluster"/>
    <dgm:cxn modelId="{C4B0A10D-6E38-43E2-9E76-39C6B798B5CB}" srcId="{32150A46-9BE6-45B6-A0F7-F7B112C70EF2}" destId="{93F43787-9628-451C-B643-31320CFFDC29}" srcOrd="4" destOrd="0" parTransId="{150C551A-5CF6-42FA-89A2-3CD3F0B16F00}" sibTransId="{D0F5143A-04A7-4BFF-A0D9-B9F8C35856B6}"/>
    <dgm:cxn modelId="{5D71D0BB-D84A-4DD0-BD23-3C933BFD6009}" srcId="{C2031F98-334E-4455-8813-D053D89989D0}" destId="{32150A46-9BE6-45B6-A0F7-F7B112C70EF2}" srcOrd="0" destOrd="0" parTransId="{61E3E129-9330-450B-8B25-EAC1F09A18A4}" sibTransId="{9CC19269-FD70-4E4F-9977-B70463D4673C}"/>
    <dgm:cxn modelId="{FD3638C4-0E2B-466A-BE37-0D80F691CF33}" type="presOf" srcId="{C2031F98-334E-4455-8813-D053D89989D0}" destId="{FAB0A310-3038-473F-B04A-8E39505DD264}" srcOrd="0" destOrd="0" presId="urn:microsoft.com/office/officeart/2008/layout/RadialCluster"/>
    <dgm:cxn modelId="{BDA860D3-1E90-4715-8902-5AB7873C7292}" type="presOf" srcId="{6810C1D4-96DF-4239-8DC4-8289D218F3B8}" destId="{3D1CF360-4762-4512-8664-678E0AD2D46C}" srcOrd="0" destOrd="0" presId="urn:microsoft.com/office/officeart/2008/layout/RadialCluster"/>
    <dgm:cxn modelId="{EDBC8015-FD56-4F85-AD57-E92DB9BDAD28}" srcId="{32150A46-9BE6-45B6-A0F7-F7B112C70EF2}" destId="{5A92196D-AC2B-49EA-9724-667F51C1C85D}" srcOrd="1" destOrd="0" parTransId="{5C2DFE02-8565-4626-8AF3-F5F2C55EC68B}" sibTransId="{F50EEAA7-B16C-450D-9805-9652076EE9A4}"/>
    <dgm:cxn modelId="{DBD22306-CE6C-405D-AFB9-EA6C4BC9E30D}" type="presParOf" srcId="{FAB0A310-3038-473F-B04A-8E39505DD264}" destId="{58C20C47-5A21-44C8-95B8-DE91D1E4FF55}" srcOrd="0" destOrd="0" presId="urn:microsoft.com/office/officeart/2008/layout/RadialCluster"/>
    <dgm:cxn modelId="{22133B15-3774-409B-8034-740B8BF532F7}" type="presParOf" srcId="{58C20C47-5A21-44C8-95B8-DE91D1E4FF55}" destId="{BE24613F-F737-4BBE-9A49-E31CC4A54F16}" srcOrd="0" destOrd="0" presId="urn:microsoft.com/office/officeart/2008/layout/RadialCluster"/>
    <dgm:cxn modelId="{741FD73F-58DB-4EF0-8055-C91D7097446E}" type="presParOf" srcId="{58C20C47-5A21-44C8-95B8-DE91D1E4FF55}" destId="{3D1CF360-4762-4512-8664-678E0AD2D46C}" srcOrd="1" destOrd="0" presId="urn:microsoft.com/office/officeart/2008/layout/RadialCluster"/>
    <dgm:cxn modelId="{3F13C8C3-34A9-4534-BC2B-80BE4805584D}" type="presParOf" srcId="{58C20C47-5A21-44C8-95B8-DE91D1E4FF55}" destId="{99AB03DE-5E09-4C5C-BE36-A15AEB775480}" srcOrd="2" destOrd="0" presId="urn:microsoft.com/office/officeart/2008/layout/RadialCluster"/>
    <dgm:cxn modelId="{D4ACC5C1-7080-4878-A6FE-DF4B2B1D7160}" type="presParOf" srcId="{58C20C47-5A21-44C8-95B8-DE91D1E4FF55}" destId="{66280256-96B0-4021-9F91-F8BA4A96A03B}" srcOrd="3" destOrd="0" presId="urn:microsoft.com/office/officeart/2008/layout/RadialCluster"/>
    <dgm:cxn modelId="{AD8EE2A1-4431-4F62-A057-53CCA5043BF2}" type="presParOf" srcId="{58C20C47-5A21-44C8-95B8-DE91D1E4FF55}" destId="{37AA0FCC-8B5B-470E-A8E8-AFB903879146}" srcOrd="4" destOrd="0" presId="urn:microsoft.com/office/officeart/2008/layout/RadialCluster"/>
    <dgm:cxn modelId="{BCBD529B-48CF-43CB-A635-5CFBFCAAF5DC}" type="presParOf" srcId="{58C20C47-5A21-44C8-95B8-DE91D1E4FF55}" destId="{C4BB2A8E-7AE1-42DA-947C-0EE90C789528}" srcOrd="5" destOrd="0" presId="urn:microsoft.com/office/officeart/2008/layout/RadialCluster"/>
    <dgm:cxn modelId="{4E9FDADC-9048-422D-948C-FD4FCB52A91A}" type="presParOf" srcId="{58C20C47-5A21-44C8-95B8-DE91D1E4FF55}" destId="{EAFABF2E-6535-4DF3-9430-618D5460B79A}" srcOrd="6" destOrd="0" presId="urn:microsoft.com/office/officeart/2008/layout/RadialCluster"/>
    <dgm:cxn modelId="{AC805000-FC72-4A2D-A428-B0E05F1323A3}" type="presParOf" srcId="{58C20C47-5A21-44C8-95B8-DE91D1E4FF55}" destId="{92931308-E5BD-4168-9454-BF898BF58BDE}" srcOrd="7" destOrd="0" presId="urn:microsoft.com/office/officeart/2008/layout/RadialCluster"/>
    <dgm:cxn modelId="{92742252-8D4D-4AB9-91BD-FA0F7AB81A25}" type="presParOf" srcId="{58C20C47-5A21-44C8-95B8-DE91D1E4FF55}" destId="{514D4424-2831-4B2F-BABE-963A34F17242}" srcOrd="8" destOrd="0" presId="urn:microsoft.com/office/officeart/2008/layout/RadialCluster"/>
    <dgm:cxn modelId="{87CB865F-BAC9-4BA9-B4E7-98F3E140748F}" type="presParOf" srcId="{58C20C47-5A21-44C8-95B8-DE91D1E4FF55}" destId="{9F4978A1-286E-4B4E-B550-2FEC3EBEFD94}" srcOrd="9" destOrd="0" presId="urn:microsoft.com/office/officeart/2008/layout/RadialCluster"/>
    <dgm:cxn modelId="{0B8DF81E-2A92-4E79-BD70-9689A91A0E28}" type="presParOf" srcId="{58C20C47-5A21-44C8-95B8-DE91D1E4FF55}" destId="{7DD2E150-AB6B-4BAD-A5FD-19250A94552C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B344C-2309-4771-BA55-2D83FE9D5CF0}">
      <dsp:nvSpPr>
        <dsp:cNvPr id="0" name=""/>
        <dsp:cNvSpPr/>
      </dsp:nvSpPr>
      <dsp:spPr>
        <a:xfrm>
          <a:off x="1490848" y="-28839"/>
          <a:ext cx="4810968" cy="4810968"/>
        </a:xfrm>
        <a:prstGeom prst="circularArrow">
          <a:avLst>
            <a:gd name="adj1" fmla="val 5544"/>
            <a:gd name="adj2" fmla="val 330680"/>
            <a:gd name="adj3" fmla="val 13776164"/>
            <a:gd name="adj4" fmla="val 17385819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EB54ECA-BEC1-4007-AF31-5803413FB415}">
      <dsp:nvSpPr>
        <dsp:cNvPr id="0" name=""/>
        <dsp:cNvSpPr/>
      </dsp:nvSpPr>
      <dsp:spPr>
        <a:xfrm>
          <a:off x="2770048" y="1337"/>
          <a:ext cx="2252567" cy="112628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Planeación</a:t>
          </a:r>
          <a:endParaRPr lang="es-MX" sz="2300" kern="1200" dirty="0"/>
        </a:p>
      </dsp:txBody>
      <dsp:txXfrm>
        <a:off x="2825029" y="56318"/>
        <a:ext cx="2142605" cy="1016321"/>
      </dsp:txXfrm>
    </dsp:sp>
    <dsp:sp modelId="{8950C6D9-22D2-4765-9D37-CF5095B23BC5}">
      <dsp:nvSpPr>
        <dsp:cNvPr id="0" name=""/>
        <dsp:cNvSpPr/>
      </dsp:nvSpPr>
      <dsp:spPr>
        <a:xfrm>
          <a:off x="4721222" y="1418948"/>
          <a:ext cx="2252567" cy="1126283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err="1" smtClean="0"/>
            <a:t>Presupuestación</a:t>
          </a:r>
          <a:r>
            <a:rPr lang="es-MX" sz="2300" kern="1200" dirty="0" smtClean="0"/>
            <a:t> </a:t>
          </a:r>
          <a:endParaRPr lang="es-MX" sz="2300" kern="1200" dirty="0"/>
        </a:p>
      </dsp:txBody>
      <dsp:txXfrm>
        <a:off x="4776203" y="1473929"/>
        <a:ext cx="2142605" cy="1016321"/>
      </dsp:txXfrm>
    </dsp:sp>
    <dsp:sp modelId="{9DE7EE13-BE34-4814-9D79-A02F9DC1E605}">
      <dsp:nvSpPr>
        <dsp:cNvPr id="0" name=""/>
        <dsp:cNvSpPr/>
      </dsp:nvSpPr>
      <dsp:spPr>
        <a:xfrm>
          <a:off x="3975940" y="3712690"/>
          <a:ext cx="2252567" cy="1126283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Dirección y Ejecución</a:t>
          </a:r>
          <a:endParaRPr lang="es-MX" sz="2300" kern="1200" dirty="0"/>
        </a:p>
      </dsp:txBody>
      <dsp:txXfrm>
        <a:off x="4030921" y="3767671"/>
        <a:ext cx="2142605" cy="1016321"/>
      </dsp:txXfrm>
    </dsp:sp>
    <dsp:sp modelId="{AB209CD6-95C8-4B80-A699-AEBEE3F484E0}">
      <dsp:nvSpPr>
        <dsp:cNvPr id="0" name=""/>
        <dsp:cNvSpPr/>
      </dsp:nvSpPr>
      <dsp:spPr>
        <a:xfrm>
          <a:off x="1564157" y="3712690"/>
          <a:ext cx="2252567" cy="1126283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Control</a:t>
          </a:r>
          <a:endParaRPr lang="es-MX" sz="2300" kern="1200" dirty="0"/>
        </a:p>
      </dsp:txBody>
      <dsp:txXfrm>
        <a:off x="1619138" y="3767671"/>
        <a:ext cx="2142605" cy="1016321"/>
      </dsp:txXfrm>
    </dsp:sp>
    <dsp:sp modelId="{A1FE678F-1685-456B-B59A-0DDB4CDD3CDA}">
      <dsp:nvSpPr>
        <dsp:cNvPr id="0" name=""/>
        <dsp:cNvSpPr/>
      </dsp:nvSpPr>
      <dsp:spPr>
        <a:xfrm>
          <a:off x="818875" y="1418948"/>
          <a:ext cx="2252567" cy="112628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Evaluación </a:t>
          </a:r>
          <a:endParaRPr lang="es-MX" sz="2300" kern="1200" dirty="0"/>
        </a:p>
      </dsp:txBody>
      <dsp:txXfrm>
        <a:off x="873856" y="1473929"/>
        <a:ext cx="2142605" cy="1016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AAC7E-835A-4606-B583-5AD69424A967}">
      <dsp:nvSpPr>
        <dsp:cNvPr id="0" name=""/>
        <dsp:cNvSpPr/>
      </dsp:nvSpPr>
      <dsp:spPr>
        <a:xfrm rot="10800000">
          <a:off x="1989193" y="2489"/>
          <a:ext cx="7182798" cy="71997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87" tIns="72390" rIns="135128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>
              <a:latin typeface="Book Antiqua" panose="02040602050305030304" pitchFamily="18" charset="0"/>
            </a:rPr>
            <a:t>I.-	</a:t>
          </a:r>
          <a:r>
            <a:rPr lang="es-ES_tradnl" sz="1900" kern="1200" smtClean="0">
              <a:latin typeface="Book Antiqua" panose="02040602050305030304" pitchFamily="18" charset="0"/>
            </a:rPr>
            <a:t>Los sujetos de responsabilidad administrativa en el servicio público;</a:t>
          </a:r>
          <a:endParaRPr lang="es-MX" sz="1900" kern="1200">
            <a:latin typeface="Book Antiqua" panose="02040602050305030304" pitchFamily="18" charset="0"/>
          </a:endParaRPr>
        </a:p>
      </dsp:txBody>
      <dsp:txXfrm rot="10800000">
        <a:off x="2169185" y="2489"/>
        <a:ext cx="7002806" cy="719970"/>
      </dsp:txXfrm>
    </dsp:sp>
    <dsp:sp modelId="{3A3CC39B-8AC5-4EC4-89D5-F287F6ED1173}">
      <dsp:nvSpPr>
        <dsp:cNvPr id="0" name=""/>
        <dsp:cNvSpPr/>
      </dsp:nvSpPr>
      <dsp:spPr>
        <a:xfrm>
          <a:off x="1629208" y="2489"/>
          <a:ext cx="719970" cy="7199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04DD8-2BFE-4C1B-AF04-7F85F8284A39}">
      <dsp:nvSpPr>
        <dsp:cNvPr id="0" name=""/>
        <dsp:cNvSpPr/>
      </dsp:nvSpPr>
      <dsp:spPr>
        <a:xfrm rot="10800000">
          <a:off x="1989193" y="937376"/>
          <a:ext cx="7182798" cy="719970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87" tIns="72390" rIns="135128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Book Antiqua" panose="02040602050305030304" pitchFamily="18" charset="0"/>
            </a:rPr>
            <a:t>II.-	</a:t>
          </a:r>
          <a:r>
            <a:rPr lang="es-ES_tradnl" sz="1900" kern="1200" dirty="0" smtClean="0">
              <a:latin typeface="Book Antiqua" panose="02040602050305030304" pitchFamily="18" charset="0"/>
            </a:rPr>
            <a:t>Las obligaciones en el servicio público;</a:t>
          </a:r>
          <a:endParaRPr lang="es-MX" sz="1900" kern="1200" dirty="0">
            <a:latin typeface="Book Antiqua" panose="02040602050305030304" pitchFamily="18" charset="0"/>
          </a:endParaRPr>
        </a:p>
      </dsp:txBody>
      <dsp:txXfrm rot="10800000">
        <a:off x="2169185" y="937376"/>
        <a:ext cx="7002806" cy="719970"/>
      </dsp:txXfrm>
    </dsp:sp>
    <dsp:sp modelId="{9E05F59A-4A3E-4471-A2A9-AACCDE67ADBB}">
      <dsp:nvSpPr>
        <dsp:cNvPr id="0" name=""/>
        <dsp:cNvSpPr/>
      </dsp:nvSpPr>
      <dsp:spPr>
        <a:xfrm>
          <a:off x="1629208" y="937376"/>
          <a:ext cx="719970" cy="7199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33112-BF6D-4952-823C-B4AE803A864C}">
      <dsp:nvSpPr>
        <dsp:cNvPr id="0" name=""/>
        <dsp:cNvSpPr/>
      </dsp:nvSpPr>
      <dsp:spPr>
        <a:xfrm rot="10800000">
          <a:off x="1989193" y="1872262"/>
          <a:ext cx="7182798" cy="719970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87" tIns="72390" rIns="135128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Book Antiqua" panose="02040602050305030304" pitchFamily="18" charset="0"/>
            </a:rPr>
            <a:t>III.-	</a:t>
          </a:r>
          <a:r>
            <a:rPr lang="es-ES_tradnl" sz="1900" kern="1200" dirty="0" smtClean="0">
              <a:latin typeface="Book Antiqua" panose="02040602050305030304" pitchFamily="18" charset="0"/>
            </a:rPr>
            <a:t>Las responsabilidades y sanciones administrativas en el servicio público;</a:t>
          </a:r>
          <a:endParaRPr lang="es-MX" sz="1900" kern="1200" dirty="0">
            <a:latin typeface="Book Antiqua" panose="02040602050305030304" pitchFamily="18" charset="0"/>
          </a:endParaRPr>
        </a:p>
      </dsp:txBody>
      <dsp:txXfrm rot="10800000">
        <a:off x="2169185" y="1872262"/>
        <a:ext cx="7002806" cy="719970"/>
      </dsp:txXfrm>
    </dsp:sp>
    <dsp:sp modelId="{47AAC52E-FFB2-4C33-B753-F192C9F8A6D7}">
      <dsp:nvSpPr>
        <dsp:cNvPr id="0" name=""/>
        <dsp:cNvSpPr/>
      </dsp:nvSpPr>
      <dsp:spPr>
        <a:xfrm>
          <a:off x="1629208" y="1872262"/>
          <a:ext cx="719970" cy="7199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31A7D-7914-4DDD-B350-270D9B6015BC}">
      <dsp:nvSpPr>
        <dsp:cNvPr id="0" name=""/>
        <dsp:cNvSpPr/>
      </dsp:nvSpPr>
      <dsp:spPr>
        <a:xfrm rot="10800000">
          <a:off x="1989193" y="2807149"/>
          <a:ext cx="7182798" cy="719970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87" tIns="72390" rIns="135128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Book Antiqua" panose="02040602050305030304" pitchFamily="18" charset="0"/>
            </a:rPr>
            <a:t>IV.-	</a:t>
          </a:r>
          <a:r>
            <a:rPr lang="es-ES_tradnl" sz="1900" kern="1200" dirty="0" smtClean="0">
              <a:latin typeface="Book Antiqua" panose="02040602050305030304" pitchFamily="18" charset="0"/>
            </a:rPr>
            <a:t>Las autoridades competentes y el procedimiento para aplicar dichas sanciones, y</a:t>
          </a:r>
          <a:endParaRPr lang="es-MX" sz="1900" kern="1200" dirty="0">
            <a:latin typeface="Book Antiqua" panose="02040602050305030304" pitchFamily="18" charset="0"/>
          </a:endParaRPr>
        </a:p>
      </dsp:txBody>
      <dsp:txXfrm rot="10800000">
        <a:off x="2169185" y="2807149"/>
        <a:ext cx="7002806" cy="719970"/>
      </dsp:txXfrm>
    </dsp:sp>
    <dsp:sp modelId="{D183F6DB-F618-4618-92A1-E5DFDB53062B}">
      <dsp:nvSpPr>
        <dsp:cNvPr id="0" name=""/>
        <dsp:cNvSpPr/>
      </dsp:nvSpPr>
      <dsp:spPr>
        <a:xfrm>
          <a:off x="1629208" y="2807149"/>
          <a:ext cx="719970" cy="7199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2A125-0804-4B29-9598-D4CE9F8E6D04}">
      <dsp:nvSpPr>
        <dsp:cNvPr id="0" name=""/>
        <dsp:cNvSpPr/>
      </dsp:nvSpPr>
      <dsp:spPr>
        <a:xfrm rot="10800000">
          <a:off x="1989193" y="3742036"/>
          <a:ext cx="7182798" cy="719970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487" tIns="72390" rIns="135128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latin typeface="Book Antiqua" panose="02040602050305030304" pitchFamily="18" charset="0"/>
            </a:rPr>
            <a:t>V.-	</a:t>
          </a:r>
          <a:r>
            <a:rPr lang="es-ES_tradnl" sz="1900" kern="1200" dirty="0" smtClean="0">
              <a:latin typeface="Book Antiqua" panose="02040602050305030304" pitchFamily="18" charset="0"/>
            </a:rPr>
            <a:t>El registro patrimonial de los servidores públicos.</a:t>
          </a:r>
          <a:endParaRPr lang="es-MX" sz="1900" kern="1200" dirty="0">
            <a:latin typeface="Book Antiqua" panose="02040602050305030304" pitchFamily="18" charset="0"/>
          </a:endParaRPr>
        </a:p>
      </dsp:txBody>
      <dsp:txXfrm rot="10800000">
        <a:off x="2169185" y="3742036"/>
        <a:ext cx="7002806" cy="719970"/>
      </dsp:txXfrm>
    </dsp:sp>
    <dsp:sp modelId="{DCA9A531-E141-476D-9F2A-7D60CDB9BAA1}">
      <dsp:nvSpPr>
        <dsp:cNvPr id="0" name=""/>
        <dsp:cNvSpPr/>
      </dsp:nvSpPr>
      <dsp:spPr>
        <a:xfrm>
          <a:off x="1629208" y="3742036"/>
          <a:ext cx="719970" cy="71997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4893-FDB7-421E-B80A-12B27F5418E7}" type="datetimeFigureOut">
              <a:rPr lang="es-MX" smtClean="0"/>
              <a:t>03/12/2014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37A0-488C-470C-B249-C8007613E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1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4893-FDB7-421E-B80A-12B27F5418E7}" type="datetimeFigureOut">
              <a:rPr lang="es-MX" smtClean="0"/>
              <a:t>03/12/2014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37A0-488C-470C-B249-C8007613E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182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4893-FDB7-421E-B80A-12B27F5418E7}" type="datetimeFigureOut">
              <a:rPr lang="es-MX" smtClean="0"/>
              <a:t>03/12/2014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37A0-488C-470C-B249-C8007613E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169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4893-FDB7-421E-B80A-12B27F5418E7}" type="datetimeFigureOut">
              <a:rPr lang="es-MX" smtClean="0"/>
              <a:t>03/12/2014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37A0-488C-470C-B249-C8007613E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53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4893-FDB7-421E-B80A-12B27F5418E7}" type="datetimeFigureOut">
              <a:rPr lang="es-MX" smtClean="0"/>
              <a:t>03/12/2014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37A0-488C-470C-B249-C8007613E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70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4893-FDB7-421E-B80A-12B27F5418E7}" type="datetimeFigureOut">
              <a:rPr lang="es-MX" smtClean="0"/>
              <a:t>03/12/2014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37A0-488C-470C-B249-C8007613E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021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4893-FDB7-421E-B80A-12B27F5418E7}" type="datetimeFigureOut">
              <a:rPr lang="es-MX" smtClean="0"/>
              <a:t>03/12/2014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37A0-488C-470C-B249-C8007613E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74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4893-FDB7-421E-B80A-12B27F5418E7}" type="datetimeFigureOut">
              <a:rPr lang="es-MX" smtClean="0"/>
              <a:t>03/12/2014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37A0-488C-470C-B249-C8007613E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152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4893-FDB7-421E-B80A-12B27F5418E7}" type="datetimeFigureOut">
              <a:rPr lang="es-MX" smtClean="0"/>
              <a:t>03/12/2014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37A0-488C-470C-B249-C8007613E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08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4893-FDB7-421E-B80A-12B27F5418E7}" type="datetimeFigureOut">
              <a:rPr lang="es-MX" smtClean="0"/>
              <a:t>03/12/2014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37A0-488C-470C-B249-C8007613E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66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84893-FDB7-421E-B80A-12B27F5418E7}" type="datetimeFigureOut">
              <a:rPr lang="es-MX" smtClean="0"/>
              <a:t>03/12/2014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37A0-488C-470C-B249-C8007613E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3741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84893-FDB7-421E-B80A-12B27F5418E7}" type="datetimeFigureOut">
              <a:rPr lang="es-MX" smtClean="0"/>
              <a:t>03/12/2014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E37A0-488C-470C-B249-C8007613ED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73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Aprehendido%20por%20orden%20judicial%20un%20servidor%20p&#250;blico%20de%20Pemex.rv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 Imagen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33" name="32 Rectángulo"/>
          <p:cNvSpPr/>
          <p:nvPr/>
        </p:nvSpPr>
        <p:spPr>
          <a:xfrm rot="16200000">
            <a:off x="4428237" y="2133109"/>
            <a:ext cx="324037" cy="91805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Rectángulo"/>
          <p:cNvSpPr/>
          <p:nvPr/>
        </p:nvSpPr>
        <p:spPr>
          <a:xfrm>
            <a:off x="1691680" y="613385"/>
            <a:ext cx="55446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Órgano Interno de Control en el</a:t>
            </a:r>
          </a:p>
          <a:p>
            <a:pPr algn="ctr"/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Instituto Mexicano de la Radio</a:t>
            </a:r>
          </a:p>
          <a:p>
            <a:pPr algn="ctr"/>
            <a:endParaRPr lang="es-ES" sz="2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ctr"/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Área de Quejas y Responsabilidades</a:t>
            </a:r>
            <a:endParaRPr lang="es-E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64403" y="2492896"/>
            <a:ext cx="781364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Marco General de la Ley Federal de Responsabilidades Administrativas de los Servidores Públicos</a:t>
            </a:r>
            <a:endParaRPr lang="es-ES" sz="4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 rot="16200000">
            <a:off x="4373203" y="-4366137"/>
            <a:ext cx="396046" cy="91455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3483772" y="6608385"/>
            <a:ext cx="2212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</a:t>
            </a:r>
            <a:r>
              <a:rPr lang="es-MX" sz="1200" b="1" i="1" dirty="0" smtClean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2014, </a:t>
            </a:r>
            <a:r>
              <a:rPr lang="es-MX" sz="1200" b="1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Año de </a:t>
            </a:r>
            <a:r>
              <a:rPr lang="es-MX" sz="1200" b="1" i="1" dirty="0" smtClean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Octavio Paz”</a:t>
            </a:r>
            <a:endParaRPr lang="es-MX" sz="1200" b="1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0" y="6525197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-36512" y="404664"/>
            <a:ext cx="9215473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educal.gob.mx/img/carrusel/sf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52" y="663575"/>
            <a:ext cx="1014503" cy="14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Ezequiel Ramirez\Pictures\IMER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83" y="878347"/>
            <a:ext cx="1390997" cy="103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699778" y="5589240"/>
            <a:ext cx="574289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b="1" u="sng" dirty="0" smtClean="0">
                <a:solidFill>
                  <a:srgbClr val="007229"/>
                </a:solidFill>
                <a:latin typeface="Times New Roman" pitchFamily="18" charset="0"/>
                <a:cs typeface="Times New Roman" pitchFamily="18" charset="0"/>
              </a:rPr>
              <a:t>Lic. Ezequiel Ramírez Gómez</a:t>
            </a:r>
          </a:p>
          <a:p>
            <a:pPr algn="ctr"/>
            <a:r>
              <a:rPr lang="es-MX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Titular del Área de Responsabilidades y Quejas </a:t>
            </a:r>
          </a:p>
          <a:p>
            <a:pPr algn="ctr"/>
            <a:r>
              <a:rPr lang="es-MX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MX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 Órgano Interno de Control en el IMER</a:t>
            </a:r>
          </a:p>
          <a:p>
            <a:pPr algn="ctr"/>
            <a:endParaRPr lang="es-MX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755576" y="551582"/>
            <a:ext cx="75608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Ley Federal de Responsabilidades Administrativas de los Servidores Públicos</a:t>
            </a:r>
            <a:endParaRPr lang="es-E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884587304"/>
              </p:ext>
            </p:extLst>
          </p:nvPr>
        </p:nvGraphicFramePr>
        <p:xfrm>
          <a:off x="-540568" y="1844824"/>
          <a:ext cx="108012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6833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953713" y="788511"/>
            <a:ext cx="80107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Sujetos de Responsabilidad Administrativa en el Servicio Público 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9592" y="2344231"/>
            <a:ext cx="78488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Son sujetos de la Ley Federal de Responsabilidades Administrativas de los Servidores Públicos, los mencionados en el párrafo primero del artículo 108 Constitucional, y todas aquellas personas que manejen o apliquen recursos públicos federales.</a:t>
            </a:r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pic>
        <p:nvPicPr>
          <p:cNvPr id="2050" name="Picture 2" descr="http://www.cumbre.com.mx/img/sectores/dinero1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75" y="4596160"/>
            <a:ext cx="2340105" cy="175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5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953713" y="788511"/>
            <a:ext cx="8010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Autoridades Competentes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53713" y="1988840"/>
            <a:ext cx="4464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Para la investigación, tramitación, sustanciación y resolución, en su caso, de los procedimientos y recursos establecidos en la presente Ley, serán autoridades competentes los </a:t>
            </a:r>
            <a:r>
              <a:rPr lang="es-MX" sz="2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Contralores Internos</a:t>
            </a:r>
            <a:r>
              <a:rPr lang="es-MX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</a:t>
            </a:r>
            <a:r>
              <a:rPr 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y los </a:t>
            </a:r>
            <a:r>
              <a:rPr lang="es-MX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Titulares de las Áreas de Auditoría, de Quejas y de Responsabilidades</a:t>
            </a:r>
            <a:r>
              <a:rPr 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de los </a:t>
            </a:r>
            <a:r>
              <a:rPr lang="es-MX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Órganos Internos de Control </a:t>
            </a:r>
            <a:r>
              <a:rPr 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de las dependencias y entidades de la Administración Pública Federal y de la Procuraduría General de la República.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pic>
        <p:nvPicPr>
          <p:cNvPr id="3074" name="Picture 2" descr="http://thumbs.dreamstime.com/z/bloque-del-mazo-y-del-sonido-del-juez-270757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"/>
          <a:stretch/>
        </p:blipFill>
        <p:spPr bwMode="auto">
          <a:xfrm>
            <a:off x="5724128" y="2489912"/>
            <a:ext cx="3097898" cy="309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953713" y="260648"/>
            <a:ext cx="80107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Principios que rigen la </a:t>
            </a:r>
          </a:p>
          <a:p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Función Pública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710332044"/>
              </p:ext>
            </p:extLst>
          </p:nvPr>
        </p:nvGraphicFramePr>
        <p:xfrm>
          <a:off x="806808" y="1269628"/>
          <a:ext cx="8013664" cy="5291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59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81705" y="910461"/>
            <a:ext cx="80107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Obligaciones en el Servicio Público 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9592" y="1844824"/>
            <a:ext cx="78488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AutoNum type="romanUcPeriod"/>
            </a:pP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Cumplir con el servicio que le sea encomendado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y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abstenerse de cualquier acto u omisión que cause la suspensión o deficiencia de dicho servicio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o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implique abuso o ejercicio indebido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de un empleo, cargo o comisión.</a:t>
            </a:r>
          </a:p>
          <a:p>
            <a:pPr marL="571500" indent="-571500" algn="just">
              <a:buAutoNum type="romanUcPeriod"/>
            </a:pPr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marL="571500" indent="-571500" algn="just">
              <a:buAutoNum type="romanUcPeriod"/>
            </a:pP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Formular o ejecutar los planes, programas y presupuestos correspondientes a su competencia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y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cumplir las leyes y la normatividad que determinen el manejo de recursos económicos públicos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</a:t>
            </a:r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8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951686"/>
            <a:ext cx="78488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III.	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Utilizar los recursos que tenga asignados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y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las 	facultades que le hayan sido atribuidas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para 	el desempeño de su empleo, cargo o 	comisión,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exclusivamente para los fines a que 	están afectos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</a:t>
            </a:r>
          </a:p>
          <a:p>
            <a:pPr marL="571500" indent="-571500" algn="just">
              <a:buAutoNum type="romanUcPeriod"/>
            </a:pPr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IV.	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Rendir cuentas sobre el ejercicio de las 	funciones que tenga conferidas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y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coadyuvar 	en la rendición de cuentas de la gestión 	pública federal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proporcionando la 	documentación y la información que le 	sea requerida en los términos que establezcan 	las 	disposiciones legales correspondientes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</a:t>
            </a:r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1311726"/>
            <a:ext cx="78488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V.	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Custodiar y cuidar la documentación e 	información que por razón de su empleo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	cargo o comisión, tenga bajo su 	responsabilidad, e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impedir o evitar su uso, 	sustracción, destrucción, ocultamiento o 	inutilización indebidos.</a:t>
            </a:r>
          </a:p>
          <a:p>
            <a:pPr marL="571500" indent="-571500" algn="just">
              <a:buAutoNum type="romanUcPeriod"/>
            </a:pPr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VI.	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Observar buena conducta en su empleo, cargo 	o comisión, tratando con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respeto, diligencia, 	imparcialidad y rectitud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a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las personas con 	las que tenga relación con motivo de éste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</a:t>
            </a:r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971600" y="1196752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VII.	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Comunicar por escrito al titular de la 	dependencia o entidad en la que preste sus 	servicios,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las </a:t>
            </a:r>
            <a:r>
              <a:rPr lang="es-MX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DUDAS FUNDADAS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que le 	suscite la procedencia de las órdenes que 	reciba y que pudiesen </a:t>
            </a:r>
            <a:r>
              <a:rPr lang="es-MX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IMPLICAR 	VIOLACIONES A LA LEY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o a cualquier otra 	disposición jurídica o administrativa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, a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efecto 	de que el titular dicte las medidas que en 	derecho procedan, las cuales deberán ser 	</a:t>
            </a:r>
            <a:r>
              <a:rPr lang="es-MX" sz="2600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notificadas al servidor público que emitió la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	</a:t>
            </a:r>
            <a:r>
              <a:rPr lang="es-MX" sz="2600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orden y al interesado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</a:t>
            </a:r>
          </a:p>
          <a:p>
            <a:pPr algn="just"/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951686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VIII.	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Abstenerse de ejercer las funciones de un 	empleo, cargo o comisión,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por haber 	concluido el período para el cual se le 	designó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,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por haber sido cesado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o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Book Antiqua" pitchFamily="18" charset="0"/>
              </a:rPr>
              <a:t>por 	cualquier causa legal que se lo impida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.(*)</a:t>
            </a:r>
          </a:p>
          <a:p>
            <a:pPr marL="571500" indent="-571500" algn="just">
              <a:buAutoNum type="romanUcPeriod"/>
            </a:pPr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IX.	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Abstenerse de disponer o autorizar que un 	subordinado no asista sin causa justificada a 	sus labores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así como de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otorgar 	indebidamente licencias, permisos o 	comisiones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con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goce parcial o total de sueldo 	y otras percepciones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</a:t>
            </a:r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951686"/>
            <a:ext cx="78488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X.	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Abstenerse de autorizar la selección, 	contratación, nombramiento o designación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de 	quien se encuentre inhabilitado por 	resolución de autoridad competente para 	ocupar un empleo, cargo o comisión en el 	servicio público.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(*)</a:t>
            </a:r>
          </a:p>
        </p:txBody>
      </p:sp>
      <p:pic>
        <p:nvPicPr>
          <p:cNvPr id="5122" name="Picture 2" descr="http://educacioncontracorriente.org/images/mayo/Inhabilitad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78" y="3609835"/>
            <a:ext cx="5089798" cy="262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899592" y="692696"/>
            <a:ext cx="53285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Actividad del Estado</a:t>
            </a:r>
            <a:endParaRPr lang="es-E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99592" y="1844824"/>
            <a:ext cx="78488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El Estado es una comunidad organizada en un territorio definido, mediante un orden jurídico servido por un cuerpo de funcionarios y definido y garantizado por un poder jurídico, autónomo y centralizado que tiende a realizar el bien común, en el ámbito de esa comunidad.</a:t>
            </a:r>
          </a:p>
        </p:txBody>
      </p:sp>
      <p:pic>
        <p:nvPicPr>
          <p:cNvPr id="1026" name="Picture 2" descr="http://univiasecformacioncivicayeticados.files.wordpress.com/2012/05/a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842" y="4005064"/>
            <a:ext cx="3610371" cy="23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980728"/>
            <a:ext cx="78488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XI.	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Excusarse de intervenir, por motivo de su 	encargo, en cualquier forma en la atención, 	tramitación o resolución de asuntos en los 	que tenga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interés personal, familiar o de 	negocios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, incluyendo aquéllos de los que 	pueda resultar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algún beneficio para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él, su 	cónyuge o parientes consanguíneos o por 	afinidad hasta el cuarto grado, o parientes 	civiles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, o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para terceros con los que tenga 	relaciones profesionales, laborales o de 	negocios, o para socios o sociedades de las 	que el servidor público o las personas antes 	referidas formen o hayan formado parte.</a:t>
            </a:r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951686"/>
            <a:ext cx="78488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El servidor público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deberá informar por escrito al jefe inmediato sobre la atención, trámite o resolución de los asuntos que sean de su conocimiento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y observar sus instrucciones por escrito sobre su atención, tramitación y resolución, cuando el servidor público no pueda abstenerse de intervenir en ellos. (*)</a:t>
            </a:r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pic>
        <p:nvPicPr>
          <p:cNvPr id="11266" name="Picture 2" descr="http://www.wavesguard.es/blog/wp-content/uploads/2013/02/corrupcion-ende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778" y="3943966"/>
            <a:ext cx="5678574" cy="22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6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899592" y="1124744"/>
            <a:ext cx="784887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XII.	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Abstenerse, durante el ejercicio de sus funciones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de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solicitar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, aceptar o recibir, por sí o por interpósita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persona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, dinero, bienes muebles o inmuebles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mediante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enajenación en precio notoriamente inferior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al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que tenga en el mercado ordinario, donaciones,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servicios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, empleos, cargos o comisiones para sí, o para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las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personas a que se refiere la fracción XI de este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artículo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que procedan de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cualquier persona física o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	moral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cuyas actividades profesionales, comerciales o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	industriales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se encuentren directamente vinculadas,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	reguladas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o supervisadas por el servidor público de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	que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se trate en el desempeño de su empleo, cargo o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	comisión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y que implique intereses en conflicto.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Esta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	prevención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es aplicable </a:t>
            </a:r>
            <a:r>
              <a:rPr lang="es-ES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/>
                </a:solidFill>
                <a:latin typeface="Book Antiqua" pitchFamily="18" charset="0"/>
              </a:rPr>
              <a:t>hasta un año después de que </a:t>
            </a:r>
            <a:r>
              <a:rPr lang="es-ES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/>
                </a:solidFill>
                <a:latin typeface="Book Antiqua" pitchFamily="18" charset="0"/>
              </a:rPr>
              <a:t>	se </a:t>
            </a:r>
            <a:r>
              <a:rPr lang="es-ES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/>
                </a:solidFill>
                <a:latin typeface="Book Antiqua" pitchFamily="18" charset="0"/>
              </a:rPr>
              <a:t>haya retirado del empleo, cargo o comisión</a:t>
            </a:r>
            <a:r>
              <a:rPr lang="es-ES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4"/>
                </a:solidFill>
                <a:latin typeface="Book Antiqua" pitchFamily="18" charset="0"/>
              </a:rPr>
              <a:t>. </a:t>
            </a:r>
            <a:endParaRPr lang="es-MX" sz="2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6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899592" y="908720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Habrá 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intereses en conflicto 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cuando los intereses personales, familiares o de negocios del servidor público puedan afectar el desempeño imparcial de su empleo, cargo o comisión.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 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ES_tradnl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Una 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vez concluido el empleo, cargo o comisión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el servidor público deberá observar, para evitar incurrir en intereses en conflicto, lo dispuesto en 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el artículo 9 de la </a:t>
            </a:r>
            <a:r>
              <a:rPr lang="es-ES_tradnl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Ley</a:t>
            </a:r>
            <a:r>
              <a:rPr lang="es-ES_tradnl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 </a:t>
            </a:r>
            <a:r>
              <a:rPr lang="es-ES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(*)</a:t>
            </a:r>
            <a:endParaRPr lang="es-MX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pic>
        <p:nvPicPr>
          <p:cNvPr id="14338" name="Picture 2" descr="http://www.kienyke.com/wp-content/uploads/2012/12/Pa%C3%ADses-menos-corruptos-p-549x3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82" y="3284984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908720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XIII.	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Desempeñar su empleo, cargo o comisión sin 	obtener o pretender obtener beneficios 	adicionales a las contraprestaciones comprobables 	que el Estado le otorga por el desempeño de su 	función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sean para él o para las personas a las que se 	refiere la fracción XI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 (*)</a:t>
            </a:r>
          </a:p>
          <a:p>
            <a:pPr marL="514350" indent="-514350" algn="just">
              <a:buAutoNum type="romanUcPeriod" startAt="13"/>
            </a:pPr>
            <a:endParaRPr lang="es-MX" sz="2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XIV.	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Abstenerse de intervenir o participar 	indebidamente en la selección, nombramiento, 	designación, contratación, promoción, 	suspensión, remoción, cese, rescisión del contrato o 	sanción de cualquier servidor público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cuando 	tenga interés personal, familiar o de negocios en el 	caso, o pueda derivar alguna 	ventaja o beneficio para 	él o para  las personas a las que se refiere la fracción 	XI.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(*)</a:t>
            </a:r>
            <a:endParaRPr lang="es-MX" sz="2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4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90872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XV.	</a:t>
            </a:r>
            <a:r>
              <a:rPr lang="es-MX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Presentar con oportunidad y veracidad </a:t>
            </a:r>
            <a:r>
              <a:rPr lang="es-MX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las 	declaraciones de situación patrimonial</a:t>
            </a:r>
            <a:r>
              <a:rPr lang="es-MX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en </a:t>
            </a:r>
            <a:r>
              <a:rPr lang="es-MX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los 	términos establecidos por la Ley.</a:t>
            </a:r>
            <a:endParaRPr lang="es-MX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15362" name="Picture 2" descr="http://www.agu.df.gob.mx/wp-content/gallery/declaracion-patrimonial/patrimonial_05-640x3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68" y="2636489"/>
            <a:ext cx="6096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908720"/>
            <a:ext cx="78488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XVI.	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Atender con diligencia las instrucciones, requerimientos o resoluciones que reciba de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la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Secretaría de la Función Pública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del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Contralor Interno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o de los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Titulares de las Áreas de Auditoría, de Quejas y de Responsabilidades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conforme a la competencia de éstos. (*)</a:t>
            </a:r>
            <a:endParaRPr lang="es-MX" sz="2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17410" name="Picture 2" descr="http://ferbarrera.files.wordpress.com/2011/06/secretaria-de_la-funcion-publi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2448272" cy="129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fovissste.gob.mx/work/models/FOVISSSTE/Resource/5914/GMK.FOSS.SW_Banners_(1)_13-02-20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84" y="4509120"/>
            <a:ext cx="5943984" cy="17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educal.gob.mx/img/carrusel/sf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29" y="2924944"/>
            <a:ext cx="1014503" cy="14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908720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XVII.	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Supervisar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que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los servidores públicos sujetos a su 	dirección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cumplan con las disposiciones de este 	artículo.</a:t>
            </a:r>
          </a:p>
          <a:p>
            <a:pPr algn="just"/>
            <a:endParaRPr lang="es-MX" sz="22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XVIII.	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Denunciar por escrito ante la Secretaría o la 	Contraloría Interna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los actos u omisiones que en 	ejercicio de sus funciones llegare a advertir respecto 	de cualquier servidor público que pueda constituir 	responsabilidad administrativa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en los términos de la 	Ley y demás disposiciones aplicables.</a:t>
            </a:r>
            <a:endParaRPr lang="es-MX" sz="2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pic>
        <p:nvPicPr>
          <p:cNvPr id="18434" name="Picture 2" descr="http://www.elcorreodeoaxaca.com/wp-content/uploads/2014/01/denunc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02" y="4468939"/>
            <a:ext cx="2549852" cy="191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908720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XIX.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Proporcionar en forma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oportuna y veraz 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toda la información y datos solicitados a</a:t>
            </a: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: (*)</a:t>
            </a:r>
          </a:p>
          <a:p>
            <a:pPr algn="just"/>
            <a:endParaRPr lang="es-MX" sz="2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Book Antiqua" pitchFamily="18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Instancias de Derechos Humanos.</a:t>
            </a:r>
          </a:p>
          <a:p>
            <a:pPr marL="800100" lvl="1" indent="-342900" algn="ctr">
              <a:buFont typeface="Wingdings" panose="05000000000000000000" pitchFamily="2" charset="2"/>
              <a:buChar char="§"/>
            </a:pP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Federal o Local.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Cámara de Senadores.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Comisión Permanente.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Instituto Nacional Electoral.</a:t>
            </a:r>
          </a:p>
          <a:p>
            <a:pPr marL="342900" indent="-342900" algn="just">
              <a:buFont typeface="Arial" charset="0"/>
              <a:buChar char="•"/>
            </a:pPr>
            <a:endParaRPr lang="es-MX" sz="2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1026" name="Picture 2" descr="http://sentido-comun.com.mx/wp-content/uploads/2014/07/logo-ine-4042014_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19" y="4048041"/>
            <a:ext cx="2991544" cy="208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ziigurat.com/derechoshumanos/wp-content/uploads/2013/12/cndh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8041"/>
            <a:ext cx="1816664" cy="208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eformatelecomya.files.wordpress.com/2013/04/logo-senado-lxii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8041"/>
            <a:ext cx="2075430" cy="208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4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1311726"/>
            <a:ext cx="784887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XX.</a:t>
            </a:r>
            <a:r>
              <a:rPr lang="es-MX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	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Abstenerse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en ejercicio de sus funciones o con motivo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	de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ellas,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de celebrar o autorizar la celebración de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	pedidos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o contratos relacionados con adquisiciones,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	arrendamientos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y enajenación de todo tipo de bienes,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	prestación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de servicios de cualquier naturaleza y la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	contratación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de obra pública o de servicios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	relacionados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con ésta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con quien desempeñe un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	empleo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, cargo o comisión en el servicio público, o bien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	con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las sociedades de las que dichas personas formen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	parte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.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Por ningún motivo podrá celebrarse pedido o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	contrato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alguno con quien se encuentre inhabilitado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	para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desempeñar un empleo, cargo o comisión en el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	servicio público.</a:t>
            </a:r>
            <a:endParaRPr lang="es-MX" sz="2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8" name="7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1000221" y="620688"/>
            <a:ext cx="5660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Servicio Público 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15616" y="1844824"/>
            <a:ext cx="358265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Es una actividad técnica encaminada a satisfacer necesidades colectivas básicas o fundamentales, mediante prestaciones individuales sujetas a un régimen de Derecho Público, que determina los principios de: regularidad, uniformidad, educación e igualdad.</a:t>
            </a:r>
            <a:endParaRPr lang="es-ES" sz="2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pic>
        <p:nvPicPr>
          <p:cNvPr id="6146" name="Picture 2" descr="http://www.carlosheller.com.ar/wp-content/uploads/2010/10/ley-de-servicios-financieros-ciudadani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05" y="2056169"/>
            <a:ext cx="3889983" cy="291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31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0 Imagen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 descr="http://www.funcionpublica.gob.mx/web/2013/images/logoSFP_hoz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6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Rectángulo"/>
          <p:cNvSpPr/>
          <p:nvPr/>
        </p:nvSpPr>
        <p:spPr>
          <a:xfrm>
            <a:off x="971600" y="1311727"/>
            <a:ext cx="7848872" cy="4637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XXI.	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Abstenerse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de inhibir por sí o por interpósita persona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	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utilizando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cualquier medio, a los posibles quejosos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con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el fin de evitar la formulación o presentación de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denuncias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o realizar, con motivo de ello, cualquier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	acto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u omisión que redunde en perjuicio de los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	intereses </a:t>
            </a:r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de quienes las formulen o 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presenten</a:t>
            </a:r>
            <a:r>
              <a:rPr lang="es-ES_tradnl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</a:t>
            </a:r>
          </a:p>
          <a:p>
            <a:pPr algn="just"/>
            <a:endParaRPr lang="es-ES_tradnl" sz="2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ES_tradnl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XXII.	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Abstenerse de aprovechar la posición que su empleo,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	cargo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o comisión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le confiere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para inducir a que otro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	servidor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público efectúe, retrase u omita realizar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	algún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acto de su competencia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que le reporte cualquier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beneficio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, provecho o ventaja para sí o para alguna de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las </a:t>
            </a:r>
            <a:r>
              <a:rPr lang="es-ES" sz="22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personas a que se refiere la fracción 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XI</a:t>
            </a:r>
            <a:r>
              <a:rPr lang="es-ES" sz="22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 (*)</a:t>
            </a:r>
            <a:endParaRPr lang="es-MX" sz="22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6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pic>
        <p:nvPicPr>
          <p:cNvPr id="2050" name="Picture 2" descr="http://altonivel.impresionesaerea.netdna-cdn.com/images/Estructura_V3/Actualidad/Mexico/casa-miguel-angel-arago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93" y="4154287"/>
            <a:ext cx="3186150" cy="21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99592" y="1124744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XXIII.</a:t>
            </a:r>
            <a:r>
              <a:rPr lang="es-MX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	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Abstenerse de adquirir para sí o para las personas a que se </a:t>
            </a:r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	refiere 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la fracción XI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bienes inmuebles que pudieren </a:t>
            </a:r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incrementar 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su valor o, en general, que mejoren sus </a:t>
            </a:r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condiciones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, como resultado de la realización de obras o </a:t>
            </a:r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inversiones 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públicas o privadas, que haya autorizado o </a:t>
            </a:r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tenido 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conocimiento con motivo de su empleo, cargo o </a:t>
            </a:r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	comisión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. 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Esta restricción será aplicable 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hasta un año </a:t>
            </a:r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	después 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de que el servidor público se haya retirado del </a:t>
            </a:r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	empleo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, cargo o </a:t>
            </a:r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comisión.</a:t>
            </a:r>
            <a:r>
              <a:rPr lang="es-ES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(*)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971600" y="1412776"/>
            <a:ext cx="78488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Las sanciones administrativas previstas para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este tipo 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de infracciones son 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2"/>
                </a:solidFill>
                <a:latin typeface="Book Antiqua" pitchFamily="18" charset="0"/>
              </a:rPr>
              <a:t>la suspensión 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o 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la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destitución del 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puesto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la inhabilitación para desempeñar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un empleo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Book Antiqua" pitchFamily="18" charset="0"/>
              </a:rPr>
              <a:t>, cargo o comisión en el servicio público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Book Antiqua" pitchFamily="18" charset="0"/>
              </a:rPr>
              <a:t>la amonestación 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Book Antiqua" pitchFamily="18" charset="0"/>
              </a:rPr>
              <a:t>pública o privada 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de los </a:t>
            </a:r>
            <a:r>
              <a:rPr lang="es-MX" sz="26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servidores públicos 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y 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sanciones económicas</a:t>
            </a:r>
            <a:r>
              <a:rPr lang="es-MX" sz="26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85938" y="548680"/>
            <a:ext cx="25779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Sanciones</a:t>
            </a:r>
            <a:endParaRPr lang="es-E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blog.cinc.com/wp-content/uploads/2013/11/como-hacer-un-contrato-de-trabaj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10" y="4149080"/>
            <a:ext cx="2844316" cy="20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jemplosde.com.mx/wp-content/uploads/2014/01/sancion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1388241" cy="20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971600" y="980728"/>
            <a:ext cx="78488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Cuando no se cause daños o perjuicios, ni exista beneficio o lucro alguno, se impondrán de 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tres meses a un año de inhabilitación</a:t>
            </a:r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</a:t>
            </a:r>
          </a:p>
          <a:p>
            <a:pPr algn="just"/>
            <a:endParaRPr lang="es-ES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Cuando la inhabilitación se imponga como consecuencia de un acto u omisión que implique beneficio o lucro, o cause daños o perjuicios, será de 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un año hasta diez años si el monto de aquéllos no excede de doscientas veces el salario mínimo general mensual vigente en el Distrito Federal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y de 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Book Antiqua" pitchFamily="18" charset="0"/>
              </a:rPr>
              <a:t>diez a veinte años si excede de dicho límite.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</a:t>
            </a:r>
            <a:r>
              <a:rPr lang="es-ES_tradnl" sz="20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Este último plazo de inhabilitación también será aplicable por conductas graves de los servidores públicos</a:t>
            </a:r>
            <a:r>
              <a:rPr lang="es-ES_tradnl" sz="2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.</a:t>
            </a:r>
          </a:p>
          <a:p>
            <a:pPr algn="just"/>
            <a:endParaRPr lang="es-ES_tradnl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En el caso de infracciones graves se impondrá, además, 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Book Antiqua" pitchFamily="18" charset="0"/>
              </a:rPr>
              <a:t>la sanción de destitución.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C000"/>
              </a:solidFill>
              <a:latin typeface="Book Antiqua" pitchFamily="18" charset="0"/>
            </a:endParaRPr>
          </a:p>
          <a:p>
            <a:pPr algn="just"/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endParaRPr lang="es-MX" sz="26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pic>
        <p:nvPicPr>
          <p:cNvPr id="3074" name="Picture 2" descr="http://www.altag.net/wp-content/uploads/2014/01/sanciones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73" y="5157192"/>
            <a:ext cx="1998390" cy="10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evistaseguridadminera.com/wp-content/uploads/2013/02/responsabilidad-pe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57192"/>
            <a:ext cx="1724477" cy="10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1241465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Si la Secretaría o el contralor interno tuvieran conocimiento de hechos que impliquen responsabilidad penal, deberán </a:t>
            </a:r>
            <a:r>
              <a:rPr lang="es-ES_tradnl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instar 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al </a:t>
            </a:r>
            <a:r>
              <a:rPr lang="es-ES_tradnl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ÁREA JURÍDICA </a:t>
            </a:r>
            <a:r>
              <a:rPr lang="es-ES_tradnl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de 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la dependencia o entidad respectiva a que formule las querellas a que hubiere lugar, cuando así se requiera.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08" y="3020874"/>
            <a:ext cx="1370276" cy="17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33353"/>
            <a:ext cx="1361257" cy="17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75914"/>
            <a:ext cx="1292481" cy="171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108723"/>
            <a:ext cx="1570216" cy="163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961030" y="5229200"/>
            <a:ext cx="12347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latin typeface="Book Antiqua" panose="02040602050305030304" pitchFamily="18" charset="0"/>
                <a:cs typeface="Arial" pitchFamily="34" charset="0"/>
              </a:rPr>
              <a:t>Expediente</a:t>
            </a:r>
            <a:endParaRPr lang="es-MX" sz="1400" b="1" dirty="0">
              <a:latin typeface="Book Antiqua" panose="02040602050305030304" pitchFamily="18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131840" y="5085184"/>
            <a:ext cx="1140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Book Antiqua" panose="02040602050305030304" pitchFamily="18" charset="0"/>
                <a:cs typeface="Arial" pitchFamily="34" charset="0"/>
              </a:rPr>
              <a:t>Copia </a:t>
            </a:r>
          </a:p>
          <a:p>
            <a:pPr algn="ctr"/>
            <a:r>
              <a:rPr lang="es-ES" sz="1400" b="1" dirty="0" smtClean="0">
                <a:latin typeface="Book Antiqua" panose="02040602050305030304" pitchFamily="18" charset="0"/>
                <a:cs typeface="Arial" pitchFamily="34" charset="0"/>
              </a:rPr>
              <a:t>certificada</a:t>
            </a:r>
            <a:endParaRPr lang="es-MX" sz="1400" b="1" dirty="0">
              <a:latin typeface="Book Antiqua" panose="02040602050305030304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04048" y="5085184"/>
            <a:ext cx="2027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Book Antiqua" panose="02040602050305030304" pitchFamily="18" charset="0"/>
                <a:cs typeface="Arial" pitchFamily="34" charset="0"/>
              </a:rPr>
              <a:t>Responsabilidades </a:t>
            </a:r>
          </a:p>
          <a:p>
            <a:pPr algn="ctr"/>
            <a:r>
              <a:rPr lang="es-ES" sz="1400" b="1" dirty="0" smtClean="0">
                <a:latin typeface="Book Antiqua" panose="02040602050305030304" pitchFamily="18" charset="0"/>
                <a:cs typeface="Arial" pitchFamily="34" charset="0"/>
              </a:rPr>
              <a:t>administrativas</a:t>
            </a:r>
            <a:endParaRPr lang="es-MX" sz="1400" b="1" dirty="0">
              <a:latin typeface="Book Antiqua" panose="02040602050305030304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380312" y="5085184"/>
            <a:ext cx="1707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Book Antiqua" panose="02040602050305030304" pitchFamily="18" charset="0"/>
                <a:cs typeface="Arial" pitchFamily="34" charset="0"/>
              </a:rPr>
              <a:t>Ministerio</a:t>
            </a:r>
          </a:p>
          <a:p>
            <a:pPr algn="ctr"/>
            <a:r>
              <a:rPr lang="es-ES" sz="1400" b="1" dirty="0" smtClean="0">
                <a:latin typeface="Book Antiqua" panose="02040602050305030304" pitchFamily="18" charset="0"/>
                <a:cs typeface="Arial" pitchFamily="34" charset="0"/>
              </a:rPr>
              <a:t>Público </a:t>
            </a:r>
            <a:r>
              <a:rPr lang="es-ES" sz="1400" b="1" dirty="0">
                <a:latin typeface="Book Antiqua" panose="02040602050305030304" pitchFamily="18" charset="0"/>
                <a:cs typeface="Arial" pitchFamily="34" charset="0"/>
              </a:rPr>
              <a:t>Federal</a:t>
            </a:r>
            <a:endParaRPr lang="es-MX" sz="1400" b="1" dirty="0">
              <a:latin typeface="Book Antiqua" panose="02040602050305030304" pitchFamily="18" charset="0"/>
            </a:endParaRPr>
          </a:p>
        </p:txBody>
      </p:sp>
      <p:sp>
        <p:nvSpPr>
          <p:cNvPr id="18" name="17 Flecha abajo"/>
          <p:cNvSpPr/>
          <p:nvPr/>
        </p:nvSpPr>
        <p:spPr>
          <a:xfrm rot="16200000">
            <a:off x="2526423" y="4295011"/>
            <a:ext cx="206879" cy="29218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19" name="18 Flecha abajo"/>
          <p:cNvSpPr/>
          <p:nvPr/>
        </p:nvSpPr>
        <p:spPr>
          <a:xfrm rot="16200000">
            <a:off x="4758671" y="4295011"/>
            <a:ext cx="206879" cy="29218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sp>
        <p:nvSpPr>
          <p:cNvPr id="20" name="19 Flecha abajo"/>
          <p:cNvSpPr/>
          <p:nvPr/>
        </p:nvSpPr>
        <p:spPr>
          <a:xfrm rot="16200000">
            <a:off x="6990919" y="4295010"/>
            <a:ext cx="206879" cy="292189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/>
          </a:p>
        </p:txBody>
      </p:sp>
      <p:cxnSp>
        <p:nvCxnSpPr>
          <p:cNvPr id="21" name="20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7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043608" y="1124744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I.-	</a:t>
            </a:r>
            <a:r>
              <a:rPr lang="es-ES_tradnl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Declaración inicial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dentro de los sesenta días naturales siguientes a la toma de posesión con motivo del: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 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lvl="1" algn="just"/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a)	Ingreso al servicio público por primera vez;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lvl="1" algn="just"/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 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lvl="1" algn="just"/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b)	Reingreso al servicio público después de sesenta días naturales de la conclusión de su último encargo;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lvl="1" algn="just"/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 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lvl="1" algn="just"/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c)	Cambio de dependencia o entidad, en cuyo caso no se presentará la de conclusión.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 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II.-	</a:t>
            </a:r>
            <a:r>
              <a:rPr lang="es-ES_tradnl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Declaración de conclusión</a:t>
            </a:r>
            <a:r>
              <a:rPr lang="es-ES_tradnl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del encargo, dentro de los sesenta días naturales siguientes a la conclusión, y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 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ES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III.-	</a:t>
            </a:r>
            <a:r>
              <a:rPr lang="es-ES_tradnl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 Antiqua" pitchFamily="18" charset="0"/>
              </a:rPr>
              <a:t>Declaración de modificación </a:t>
            </a:r>
            <a:r>
              <a:rPr lang="es-ES_tradnl" sz="20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patrimonial, durante el mes de mayo de cada año.</a:t>
            </a:r>
            <a:endParaRPr 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81705" y="188640"/>
            <a:ext cx="48424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Registro Patrimonial 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15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019344" y="2670011"/>
            <a:ext cx="7357848" cy="83099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i="1" cap="none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Lic. Ezequiel Ramírez Gómez</a:t>
            </a:r>
            <a:endParaRPr lang="es-ES" sz="4800" b="1" i="1" cap="none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34649" y="4221088"/>
            <a:ext cx="62425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ezequiel.ramirez@imer.com.mx</a:t>
            </a:r>
            <a:endParaRPr lang="es-ES" sz="3600" b="1" cap="none" spc="0" dirty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256171" y="620688"/>
            <a:ext cx="6479704" cy="206234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itchFamily="66" charset="0"/>
                <a:ea typeface="+mj-ea"/>
                <a:cs typeface="Estrangelo Edessa" pitchFamily="66" charset="0"/>
              </a:rPr>
              <a:t>Gracias por su</a:t>
            </a:r>
            <a:r>
              <a:rPr kumimoji="0" lang="es-ES" sz="5400" b="1" i="1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Handwriting" pitchFamily="66" charset="0"/>
                <a:ea typeface="+mj-ea"/>
                <a:cs typeface="Estrangelo Edessa" pitchFamily="66" charset="0"/>
              </a:rPr>
              <a:t> Atención</a:t>
            </a:r>
            <a:endParaRPr kumimoji="0" lang="es-ES" sz="5400" b="1" i="1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Handwriting" pitchFamily="66" charset="0"/>
              <a:ea typeface="+mj-ea"/>
              <a:cs typeface="Estrangelo Edessa" pitchFamily="66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74165" y="5150534"/>
            <a:ext cx="52030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 w="11430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quejas_oic@imer.com.mx</a:t>
            </a:r>
            <a:endParaRPr lang="es-ES" sz="3600" b="1" cap="none" spc="0" dirty="0">
              <a:ln w="11430"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28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cxnSp>
        <p:nvCxnSpPr>
          <p:cNvPr id="9" name="8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1115616" y="620687"/>
            <a:ext cx="50029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Función Pública</a:t>
            </a:r>
            <a:endParaRPr lang="es-E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15616" y="1844825"/>
            <a:ext cx="439248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Es el régimen jurídico aplicable al personal administrativo. La organización estatal requiere de personas físicas que asuman la calidad de funcionarios o empleados públicos que aportan su activada intelectual y física para entender los propósitos estatales mediante determinadas </a:t>
            </a:r>
            <a:r>
              <a:rPr lang="es-MX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prestaciónes</a:t>
            </a:r>
            <a:endParaRPr lang="es-ES" sz="24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pic>
        <p:nvPicPr>
          <p:cNvPr id="8194" name="Picture 2" descr="http://www.logismarket.com.mx/ip/pdv-asesoria-financiera-en-expansion-industrial-asesoria-financiera-en-expansion-industrial-761230-FG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63" y="2892544"/>
            <a:ext cx="271462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1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639058874"/>
              </p:ext>
            </p:extLst>
          </p:nvPr>
        </p:nvGraphicFramePr>
        <p:xfrm>
          <a:off x="955798" y="1384300"/>
          <a:ext cx="7792665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9 Rectángulo"/>
          <p:cNvSpPr/>
          <p:nvPr/>
        </p:nvSpPr>
        <p:spPr>
          <a:xfrm>
            <a:off x="899592" y="332656"/>
            <a:ext cx="50093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Ciclo Administrativo</a:t>
            </a:r>
            <a:endParaRPr lang="es-E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5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15616" y="2132856"/>
            <a:ext cx="7704856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“Es un principio general de derecho que todo aquel que cause un daño a otro debe resarcirlo”</a:t>
            </a:r>
          </a:p>
          <a:p>
            <a:pPr algn="just"/>
            <a:endParaRPr lang="es-E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/>
            <a:r>
              <a:rPr lang="es-MX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La </a:t>
            </a:r>
            <a:r>
              <a:rPr lang="es-MX" sz="2800" b="1" i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responsabilidad administrativa</a:t>
            </a:r>
            <a:r>
              <a:rPr lang="es-MX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</a:t>
            </a:r>
            <a:r>
              <a:rPr lang="es-MX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de </a:t>
            </a:r>
            <a:r>
              <a:rPr lang="es-MX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los servidores </a:t>
            </a:r>
            <a:r>
              <a:rPr lang="es-MX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públicos surge como consecuencia del </a:t>
            </a:r>
            <a:r>
              <a:rPr lang="es-MX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actuar ilícito </a:t>
            </a:r>
            <a:r>
              <a:rPr lang="es-MX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de un funcionario, diferenciando </a:t>
            </a:r>
            <a:r>
              <a:rPr lang="es-MX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esa responsabilidad </a:t>
            </a:r>
            <a:r>
              <a:rPr lang="es-MX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de las penales y civiles a que </a:t>
            </a:r>
            <a:r>
              <a:rPr lang="es-MX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también está </a:t>
            </a:r>
            <a:r>
              <a:rPr lang="es-MX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sujeto.</a:t>
            </a:r>
            <a:endParaRPr lang="es-E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115616" y="620688"/>
            <a:ext cx="5147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Responsabilidad 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15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99592" y="1978962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s-ES" altLang="es-MX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La </a:t>
            </a:r>
            <a:r>
              <a:rPr lang="es-ES" altLang="es-MX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Constitución </a:t>
            </a:r>
            <a:r>
              <a:rPr lang="es-ES" altLang="es-MX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Política de los Estados Unidos Mexicanos </a:t>
            </a:r>
            <a:r>
              <a:rPr lang="es-ES" altLang="es-MX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al respecto establece: </a:t>
            </a:r>
          </a:p>
          <a:p>
            <a:pPr marL="609600" indent="-609600"/>
            <a:endParaRPr lang="es-MX" altLang="es-MX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marL="609600" indent="-609600" algn="just"/>
            <a:r>
              <a:rPr lang="es-ES" altLang="es-MX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Artículo 108</a:t>
            </a:r>
            <a:r>
              <a:rPr lang="es-ES" altLang="es-MX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 Para los efectos de las responsabilidades a que alude este Título se reputarán como </a:t>
            </a:r>
            <a:r>
              <a:rPr lang="es-ES" altLang="es-MX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servidores públicos </a:t>
            </a:r>
            <a:r>
              <a:rPr lang="es-ES" altLang="es-MX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a los representantes de elección popular, a los miembros del Poder Judicial Federal y del Poder Judicial del Distrito Federal, los funcionarios y empleados y, en general, </a:t>
            </a:r>
            <a:r>
              <a:rPr lang="es-ES" altLang="es-MX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a toda persona que desempeñe un empleo, cargo o comisión de cualquier naturaleza</a:t>
            </a:r>
            <a:r>
              <a:rPr lang="es-ES" altLang="es-MX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en el Congreso de la Unión, en la Asamblea Legislativa del Distrito Federal o en la </a:t>
            </a:r>
            <a:r>
              <a:rPr lang="es-ES" altLang="es-MX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Administración Pública Federal </a:t>
            </a:r>
            <a:r>
              <a:rPr lang="es-ES" altLang="es-MX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o en el Distrito Federal, así como a los servidores públicos de los organismos a los que esta Constitución otorgue autonomía, quienes serán responsables por los actos u omisiones en que incurran en el desempeño de sus respectivas funciones…  </a:t>
            </a:r>
            <a:endParaRPr lang="es-MX" altLang="es-MX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956365" y="643335"/>
            <a:ext cx="58478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Régimen Constitucional</a:t>
            </a:r>
            <a:endParaRPr lang="es-E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44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99592" y="260648"/>
            <a:ext cx="40386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s-ES" altLang="es-MX" sz="1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ARTÍCULO </a:t>
            </a:r>
            <a:r>
              <a:rPr lang="es-ES" altLang="es-MX" sz="1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109. </a:t>
            </a:r>
            <a:r>
              <a:rPr lang="es-ES" altLang="es-MX" sz="1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El Congreso de la Unión y las Legislaturas de los Estados, dentro de los ámbitos de sus respectivas competencias, expedirán las leyes de responsabilidades de los servidores públicos y las demás normas conducentes a sancionar a quienes, teniendo este carácter,.</a:t>
            </a:r>
          </a:p>
          <a:p>
            <a:pPr>
              <a:buFontTx/>
              <a:buNone/>
            </a:pPr>
            <a:r>
              <a:rPr lang="es-ES" altLang="es-MX" sz="1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      ….</a:t>
            </a:r>
          </a:p>
          <a:p>
            <a:pPr algn="just">
              <a:buFontTx/>
              <a:buNone/>
            </a:pPr>
            <a:r>
              <a:rPr lang="es-ES" altLang="es-MX" sz="1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    </a:t>
            </a:r>
            <a:r>
              <a:rPr lang="es-ES" altLang="es-MX" sz="1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Los </a:t>
            </a:r>
            <a:r>
              <a:rPr lang="es-ES" altLang="es-MX" sz="1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procedimientos para la aplicación de las sanciones mencionadas se desarrollarán autónomamente. No podrán imponerse dos veces por una sola conducta sanciones de la misma naturaleza.</a:t>
            </a:r>
          </a:p>
          <a:p>
            <a:pPr algn="just">
              <a:buFontTx/>
              <a:buNone/>
            </a:pPr>
            <a:endParaRPr lang="es-ES" altLang="es-MX" sz="1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s-ES" altLang="es-MX" sz="1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CIVIL</a:t>
            </a:r>
          </a:p>
          <a:p>
            <a:pPr algn="just">
              <a:buFont typeface="Wingdings" pitchFamily="2" charset="2"/>
              <a:buChar char="q"/>
            </a:pPr>
            <a:r>
              <a:rPr lang="es-ES" altLang="es-MX" sz="1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ADMINISTRATIVA</a:t>
            </a:r>
          </a:p>
          <a:p>
            <a:pPr algn="just">
              <a:buFont typeface="Wingdings" pitchFamily="2" charset="2"/>
              <a:buChar char="q"/>
            </a:pPr>
            <a:r>
              <a:rPr lang="es-ES" altLang="es-MX" sz="18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PENAL</a:t>
            </a:r>
          </a:p>
          <a:p>
            <a:pPr algn="just">
              <a:buFontTx/>
              <a:buNone/>
            </a:pPr>
            <a:endParaRPr lang="es-ES" altLang="es-MX" sz="1400" i="1" dirty="0" smtClean="0">
              <a:solidFill>
                <a:srgbClr val="FF3300"/>
              </a:solidFill>
            </a:endParaRPr>
          </a:p>
          <a:p>
            <a:pPr>
              <a:buFontTx/>
              <a:buNone/>
            </a:pPr>
            <a:endParaRPr lang="es-MX" altLang="es-MX" sz="1400" i="1" dirty="0" smtClean="0"/>
          </a:p>
        </p:txBody>
      </p:sp>
      <p:pic>
        <p:nvPicPr>
          <p:cNvPr id="11" name="Picture 1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8" t="40530" r="39384" b="20642"/>
          <a:stretch>
            <a:fillRect/>
          </a:stretch>
        </p:blipFill>
        <p:spPr bwMode="auto">
          <a:xfrm rot="20173221">
            <a:off x="5180775" y="2207501"/>
            <a:ext cx="4701323" cy="237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1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84871" y="6608385"/>
            <a:ext cx="5022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i="1" dirty="0">
                <a:solidFill>
                  <a:schemeClr val="bg1">
                    <a:lumMod val="85000"/>
                  </a:schemeClr>
                </a:solidFill>
                <a:latin typeface="Book Antiqua" pitchFamily="18" charset="0"/>
              </a:rPr>
              <a:t>“2013, Año de la Lealtad Institucional y Centenario del Ejército Mexicano”</a:t>
            </a:r>
            <a:endParaRPr lang="es-MX" sz="1200" dirty="0">
              <a:solidFill>
                <a:schemeClr val="bg1">
                  <a:lumMod val="8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" y="0"/>
            <a:ext cx="648072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3 Imagen" descr="http://www.funcionpublica.gob.mx/web/2013/images/logoSFP_ho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863" y="116633"/>
            <a:ext cx="2166625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6200000">
            <a:off x="4391726" y="2133109"/>
            <a:ext cx="324037" cy="91805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5 Conector recto"/>
          <p:cNvCxnSpPr/>
          <p:nvPr/>
        </p:nvCxnSpPr>
        <p:spPr>
          <a:xfrm>
            <a:off x="0" y="6525344"/>
            <a:ext cx="9396536" cy="0"/>
          </a:xfrm>
          <a:prstGeom prst="line">
            <a:avLst/>
          </a:prstGeom>
          <a:ln w="104775" cap="rnd" cmpd="sng"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5400000" scaled="0"/>
            </a:gra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648071" y="0"/>
            <a:ext cx="0" cy="6858000"/>
          </a:xfrm>
          <a:prstGeom prst="line">
            <a:avLst/>
          </a:prstGeom>
          <a:ln w="104775" cap="rnd" cmpd="sng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bevel/>
          </a:ln>
          <a:effectLst>
            <a:innerShdw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0 Imagen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5056"/>
          <a:stretch/>
        </p:blipFill>
        <p:spPr>
          <a:xfrm>
            <a:off x="2520268" y="1384300"/>
            <a:ext cx="4356000" cy="40894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043608" y="1196752"/>
            <a:ext cx="7632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es-ES" altLang="es-MX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Artículo </a:t>
            </a:r>
            <a:r>
              <a:rPr lang="es-ES" altLang="es-MX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113</a:t>
            </a:r>
            <a:r>
              <a:rPr lang="es-ES" alt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. Las leyes sobre responsabilidades administrativas de los servidores públicos, determinarán sus obligaciones a fin de salvaguardar la </a:t>
            </a:r>
            <a:r>
              <a:rPr lang="es-ES" altLang="es-MX" sz="2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legalidad, honradez, lealtad, imparcialidad y eficiencia</a:t>
            </a:r>
            <a:r>
              <a:rPr lang="es-ES" alt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en el desempeño de sus </a:t>
            </a:r>
            <a:r>
              <a:rPr lang="es-ES" altLang="es-MX" sz="2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funciones, empleos, cargos y comisiones</a:t>
            </a:r>
            <a:r>
              <a:rPr lang="es-ES" alt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; </a:t>
            </a:r>
            <a:r>
              <a:rPr lang="es-ES" altLang="es-MX" sz="2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las sanciones </a:t>
            </a:r>
            <a:r>
              <a:rPr lang="es-ES" alt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aplicables por los actos u omisiones en que incurran, así como los procedimientos y las autoridades para aplicarlas. Dichas sanciones, además de las que señalen las leyes, consistirán en </a:t>
            </a:r>
            <a:r>
              <a:rPr lang="es-ES" altLang="es-MX" sz="2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suspensión, destitución e inhabilitación</a:t>
            </a:r>
            <a:r>
              <a:rPr lang="es-ES" alt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así como en </a:t>
            </a:r>
            <a:r>
              <a:rPr lang="es-ES" altLang="es-MX" sz="2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sanciones económicas</a:t>
            </a:r>
            <a:r>
              <a:rPr lang="es-ES" alt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, y deberán establecerse de acuerdo con los </a:t>
            </a:r>
            <a:r>
              <a:rPr lang="es-ES" altLang="es-MX" sz="2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beneficios económicos obtenidos </a:t>
            </a:r>
            <a:r>
              <a:rPr lang="es-ES" alt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por el responsable y con los </a:t>
            </a:r>
            <a:r>
              <a:rPr lang="es-ES" altLang="es-MX" sz="20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daños y perjuicios patrimoniales causados</a:t>
            </a:r>
            <a:r>
              <a:rPr lang="es-ES" altLang="es-MX" sz="2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Book Antiqua" pitchFamily="18" charset="0"/>
              </a:rPr>
              <a:t> por sus actos u omisiones a que se refiere la fracción III del artículo 109, pero no podrán exceder de tres tantos de los beneficios obtenidos o de los daños y perjuicios causados…</a:t>
            </a:r>
            <a:endParaRPr lang="es-MX" altLang="es-MX" sz="2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2360</TotalTime>
  <Words>1712</Words>
  <Application>Microsoft Office PowerPoint</Application>
  <PresentationFormat>Presentación en pantalla (4:3)</PresentationFormat>
  <Paragraphs>162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Ezequiel Ramírez Gómez</dc:creator>
  <cp:lastModifiedBy>Ezequiel Ramirez</cp:lastModifiedBy>
  <cp:revision>82</cp:revision>
  <dcterms:created xsi:type="dcterms:W3CDTF">2013-06-21T23:28:26Z</dcterms:created>
  <dcterms:modified xsi:type="dcterms:W3CDTF">2014-12-03T16:06:08Z</dcterms:modified>
</cp:coreProperties>
</file>